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0693400" cy="7569200"/>
  <p:notesSz cx="10693400" cy="7569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1146" y="-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://portal.tpu.ru:7777/departments/otdel/orpa/conferences/Tab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ortal.tpu.ru:7777/departments/otdel/orpa/conferences_tpu/Tab2" TargetMode="External"/><Relationship Id="rId5" Type="http://schemas.openxmlformats.org/officeDocument/2006/relationships/hyperlink" Target="http://portal.tpu.ru:7777/departments/otdel/orpa/conferences_tpu/Tab1" TargetMode="Externa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://www.lib.tpu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ortal.tpu.ru/departments/otdel/orpa/publishing" TargetMode="Externa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ortal.tpu.ru:7777/departments/otdel/orpa/docs/Tab/order_10309_10.08.2015.pdf" TargetMode="Externa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hyperlink" Target="http://www.facebook.com/groups/ORPATP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pu.ru" TargetMode="External"/><Relationship Id="rId5" Type="http://schemas.openxmlformats.org/officeDocument/2006/relationships/hyperlink" Target="mailto:fyuv@tpu.ru" TargetMode="Externa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object 231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944398" y="2764129"/>
            <a:ext cx="158826" cy="128130"/>
          </a:xfrm>
          <a:custGeom>
            <a:avLst/>
            <a:gdLst/>
            <a:ahLst/>
            <a:cxnLst/>
            <a:rect l="l" t="t" r="r" b="b"/>
            <a:pathLst>
              <a:path w="158826" h="128130">
                <a:moveTo>
                  <a:pt x="0" y="128130"/>
                </a:moveTo>
                <a:lnTo>
                  <a:pt x="158826" y="128130"/>
                </a:lnTo>
                <a:lnTo>
                  <a:pt x="158826" y="0"/>
                </a:lnTo>
                <a:lnTo>
                  <a:pt x="0" y="0"/>
                </a:lnTo>
                <a:lnTo>
                  <a:pt x="0" y="128130"/>
                </a:lnTo>
                <a:close/>
              </a:path>
            </a:pathLst>
          </a:custGeom>
          <a:solidFill>
            <a:srgbClr val="66CB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325575" y="2764129"/>
            <a:ext cx="158826" cy="128130"/>
          </a:xfrm>
          <a:custGeom>
            <a:avLst/>
            <a:gdLst/>
            <a:ahLst/>
            <a:cxnLst/>
            <a:rect l="l" t="t" r="r" b="b"/>
            <a:pathLst>
              <a:path w="158826" h="128130">
                <a:moveTo>
                  <a:pt x="0" y="128130"/>
                </a:moveTo>
                <a:lnTo>
                  <a:pt x="158826" y="128130"/>
                </a:lnTo>
                <a:lnTo>
                  <a:pt x="158826" y="0"/>
                </a:lnTo>
                <a:lnTo>
                  <a:pt x="0" y="0"/>
                </a:lnTo>
                <a:lnTo>
                  <a:pt x="0" y="128130"/>
                </a:lnTo>
                <a:close/>
              </a:path>
            </a:pathLst>
          </a:custGeom>
          <a:solidFill>
            <a:srgbClr val="66CB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944398" y="2573527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134986" y="2573527"/>
            <a:ext cx="158826" cy="318731"/>
          </a:xfrm>
          <a:custGeom>
            <a:avLst/>
            <a:gdLst/>
            <a:ahLst/>
            <a:cxnLst/>
            <a:rect l="l" t="t" r="r" b="b"/>
            <a:pathLst>
              <a:path w="158826" h="318731">
                <a:moveTo>
                  <a:pt x="0" y="318731"/>
                </a:moveTo>
                <a:lnTo>
                  <a:pt x="158826" y="318731"/>
                </a:lnTo>
                <a:lnTo>
                  <a:pt x="158826" y="0"/>
                </a:lnTo>
                <a:lnTo>
                  <a:pt x="0" y="0"/>
                </a:lnTo>
                <a:lnTo>
                  <a:pt x="0" y="318731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325575" y="2573527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243728" y="2762504"/>
            <a:ext cx="158813" cy="129755"/>
          </a:xfrm>
          <a:custGeom>
            <a:avLst/>
            <a:gdLst/>
            <a:ahLst/>
            <a:cxnLst/>
            <a:rect l="l" t="t" r="r" b="b"/>
            <a:pathLst>
              <a:path w="158813" h="129755">
                <a:moveTo>
                  <a:pt x="0" y="129755"/>
                </a:moveTo>
                <a:lnTo>
                  <a:pt x="158813" y="129755"/>
                </a:lnTo>
                <a:lnTo>
                  <a:pt x="158813" y="0"/>
                </a:lnTo>
                <a:lnTo>
                  <a:pt x="0" y="0"/>
                </a:lnTo>
                <a:lnTo>
                  <a:pt x="0" y="129755"/>
                </a:lnTo>
                <a:close/>
              </a:path>
            </a:pathLst>
          </a:custGeom>
          <a:solidFill>
            <a:srgbClr val="66CB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865789" y="2195601"/>
            <a:ext cx="158826" cy="347789"/>
          </a:xfrm>
          <a:custGeom>
            <a:avLst/>
            <a:gdLst/>
            <a:ahLst/>
            <a:cxnLst/>
            <a:rect l="l" t="t" r="r" b="b"/>
            <a:pathLst>
              <a:path w="158826" h="347789">
                <a:moveTo>
                  <a:pt x="158826" y="347789"/>
                </a:moveTo>
                <a:lnTo>
                  <a:pt x="158826" y="0"/>
                </a:lnTo>
                <a:lnTo>
                  <a:pt x="0" y="0"/>
                </a:lnTo>
                <a:lnTo>
                  <a:pt x="0" y="347789"/>
                </a:lnTo>
                <a:lnTo>
                  <a:pt x="158826" y="347789"/>
                </a:lnTo>
                <a:close/>
              </a:path>
            </a:pathLst>
          </a:custGeom>
          <a:solidFill>
            <a:srgbClr val="66CB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243728" y="1817687"/>
            <a:ext cx="158813" cy="347776"/>
          </a:xfrm>
          <a:custGeom>
            <a:avLst/>
            <a:gdLst/>
            <a:ahLst/>
            <a:cxnLst/>
            <a:rect l="l" t="t" r="r" b="b"/>
            <a:pathLst>
              <a:path w="158813" h="347776">
                <a:moveTo>
                  <a:pt x="158813" y="347776"/>
                </a:moveTo>
                <a:lnTo>
                  <a:pt x="158813" y="0"/>
                </a:lnTo>
                <a:lnTo>
                  <a:pt x="0" y="0"/>
                </a:lnTo>
                <a:lnTo>
                  <a:pt x="0" y="347776"/>
                </a:lnTo>
                <a:lnTo>
                  <a:pt x="158813" y="347776"/>
                </a:lnTo>
                <a:close/>
              </a:path>
            </a:pathLst>
          </a:custGeom>
          <a:solidFill>
            <a:srgbClr val="66CB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621655" y="1439760"/>
            <a:ext cx="158813" cy="347789"/>
          </a:xfrm>
          <a:custGeom>
            <a:avLst/>
            <a:gdLst/>
            <a:ahLst/>
            <a:cxnLst/>
            <a:rect l="l" t="t" r="r" b="b"/>
            <a:pathLst>
              <a:path w="158813" h="347789">
                <a:moveTo>
                  <a:pt x="158813" y="347789"/>
                </a:moveTo>
                <a:lnTo>
                  <a:pt x="158813" y="0"/>
                </a:lnTo>
                <a:lnTo>
                  <a:pt x="0" y="0"/>
                </a:lnTo>
                <a:lnTo>
                  <a:pt x="0" y="347789"/>
                </a:lnTo>
                <a:lnTo>
                  <a:pt x="158813" y="347789"/>
                </a:lnTo>
                <a:close/>
              </a:path>
            </a:pathLst>
          </a:custGeom>
          <a:solidFill>
            <a:srgbClr val="66CB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432679" y="2195601"/>
            <a:ext cx="158838" cy="347789"/>
          </a:xfrm>
          <a:custGeom>
            <a:avLst/>
            <a:gdLst/>
            <a:ahLst/>
            <a:cxnLst/>
            <a:rect l="l" t="t" r="r" b="b"/>
            <a:pathLst>
              <a:path w="158838" h="347789">
                <a:moveTo>
                  <a:pt x="0" y="0"/>
                </a:moveTo>
                <a:lnTo>
                  <a:pt x="0" y="347789"/>
                </a:lnTo>
                <a:lnTo>
                  <a:pt x="158838" y="347789"/>
                </a:lnTo>
                <a:lnTo>
                  <a:pt x="158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66CB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810618" y="2006638"/>
            <a:ext cx="158813" cy="347814"/>
          </a:xfrm>
          <a:custGeom>
            <a:avLst/>
            <a:gdLst/>
            <a:ahLst/>
            <a:cxnLst/>
            <a:rect l="l" t="t" r="r" b="b"/>
            <a:pathLst>
              <a:path w="158813" h="347814">
                <a:moveTo>
                  <a:pt x="158813" y="347814"/>
                </a:moveTo>
                <a:lnTo>
                  <a:pt x="158813" y="0"/>
                </a:lnTo>
                <a:lnTo>
                  <a:pt x="0" y="0"/>
                </a:lnTo>
                <a:lnTo>
                  <a:pt x="0" y="347814"/>
                </a:lnTo>
                <a:lnTo>
                  <a:pt x="158813" y="347814"/>
                </a:lnTo>
                <a:close/>
              </a:path>
            </a:pathLst>
          </a:custGeom>
          <a:solidFill>
            <a:srgbClr val="66CB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377508" y="1628724"/>
            <a:ext cx="158826" cy="347776"/>
          </a:xfrm>
          <a:custGeom>
            <a:avLst/>
            <a:gdLst/>
            <a:ahLst/>
            <a:cxnLst/>
            <a:rect l="l" t="t" r="r" b="b"/>
            <a:pathLst>
              <a:path w="158826" h="347776">
                <a:moveTo>
                  <a:pt x="158826" y="347776"/>
                </a:moveTo>
                <a:lnTo>
                  <a:pt x="158826" y="0"/>
                </a:lnTo>
                <a:lnTo>
                  <a:pt x="0" y="0"/>
                </a:lnTo>
                <a:lnTo>
                  <a:pt x="0" y="347776"/>
                </a:lnTo>
                <a:lnTo>
                  <a:pt x="158826" y="347776"/>
                </a:lnTo>
                <a:close/>
              </a:path>
            </a:pathLst>
          </a:custGeom>
          <a:solidFill>
            <a:srgbClr val="66CB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188532" y="2384564"/>
            <a:ext cx="158826" cy="347789"/>
          </a:xfrm>
          <a:custGeom>
            <a:avLst/>
            <a:gdLst/>
            <a:ahLst/>
            <a:cxnLst/>
            <a:rect l="l" t="t" r="r" b="b"/>
            <a:pathLst>
              <a:path w="158826" h="347789">
                <a:moveTo>
                  <a:pt x="158826" y="347789"/>
                </a:moveTo>
                <a:lnTo>
                  <a:pt x="158826" y="0"/>
                </a:lnTo>
                <a:lnTo>
                  <a:pt x="0" y="0"/>
                </a:lnTo>
                <a:lnTo>
                  <a:pt x="0" y="347789"/>
                </a:lnTo>
                <a:lnTo>
                  <a:pt x="158826" y="347789"/>
                </a:lnTo>
                <a:close/>
              </a:path>
            </a:pathLst>
          </a:custGeom>
          <a:solidFill>
            <a:srgbClr val="66CB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566471" y="2195601"/>
            <a:ext cx="158813" cy="347789"/>
          </a:xfrm>
          <a:custGeom>
            <a:avLst/>
            <a:gdLst/>
            <a:ahLst/>
            <a:cxnLst/>
            <a:rect l="l" t="t" r="r" b="b"/>
            <a:pathLst>
              <a:path w="158813" h="347789">
                <a:moveTo>
                  <a:pt x="158813" y="347789"/>
                </a:moveTo>
                <a:lnTo>
                  <a:pt x="158813" y="0"/>
                </a:lnTo>
                <a:lnTo>
                  <a:pt x="0" y="0"/>
                </a:lnTo>
                <a:lnTo>
                  <a:pt x="0" y="347789"/>
                </a:lnTo>
                <a:lnTo>
                  <a:pt x="158813" y="347789"/>
                </a:lnTo>
                <a:close/>
              </a:path>
            </a:pathLst>
          </a:custGeom>
          <a:solidFill>
            <a:srgbClr val="66CB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133374" y="2006638"/>
            <a:ext cx="158813" cy="347814"/>
          </a:xfrm>
          <a:custGeom>
            <a:avLst/>
            <a:gdLst/>
            <a:ahLst/>
            <a:cxnLst/>
            <a:rect l="l" t="t" r="r" b="b"/>
            <a:pathLst>
              <a:path w="158813" h="347814">
                <a:moveTo>
                  <a:pt x="158813" y="347814"/>
                </a:moveTo>
                <a:lnTo>
                  <a:pt x="158813" y="0"/>
                </a:lnTo>
                <a:lnTo>
                  <a:pt x="0" y="0"/>
                </a:lnTo>
                <a:lnTo>
                  <a:pt x="0" y="347814"/>
                </a:lnTo>
                <a:lnTo>
                  <a:pt x="158813" y="347814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703502" y="1628724"/>
            <a:ext cx="158826" cy="347776"/>
          </a:xfrm>
          <a:custGeom>
            <a:avLst/>
            <a:gdLst/>
            <a:ahLst/>
            <a:cxnLst/>
            <a:rect l="l" t="t" r="r" b="b"/>
            <a:pathLst>
              <a:path w="158826" h="347776">
                <a:moveTo>
                  <a:pt x="158826" y="347776"/>
                </a:moveTo>
                <a:lnTo>
                  <a:pt x="158826" y="0"/>
                </a:lnTo>
                <a:lnTo>
                  <a:pt x="0" y="0"/>
                </a:lnTo>
                <a:lnTo>
                  <a:pt x="0" y="347776"/>
                </a:lnTo>
                <a:lnTo>
                  <a:pt x="158826" y="347776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892465" y="2006638"/>
            <a:ext cx="158826" cy="347814"/>
          </a:xfrm>
          <a:custGeom>
            <a:avLst/>
            <a:gdLst/>
            <a:ahLst/>
            <a:cxnLst/>
            <a:rect l="l" t="t" r="r" b="b"/>
            <a:pathLst>
              <a:path w="158826" h="347814">
                <a:moveTo>
                  <a:pt x="158826" y="347814"/>
                </a:moveTo>
                <a:lnTo>
                  <a:pt x="158826" y="0"/>
                </a:lnTo>
                <a:lnTo>
                  <a:pt x="0" y="0"/>
                </a:lnTo>
                <a:lnTo>
                  <a:pt x="0" y="347814"/>
                </a:lnTo>
                <a:lnTo>
                  <a:pt x="158826" y="347814"/>
                </a:lnTo>
                <a:close/>
              </a:path>
            </a:pathLst>
          </a:custGeom>
          <a:solidFill>
            <a:srgbClr val="66CB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514539" y="2384564"/>
            <a:ext cx="158826" cy="347789"/>
          </a:xfrm>
          <a:custGeom>
            <a:avLst/>
            <a:gdLst/>
            <a:ahLst/>
            <a:cxnLst/>
            <a:rect l="l" t="t" r="r" b="b"/>
            <a:pathLst>
              <a:path w="158826" h="347789">
                <a:moveTo>
                  <a:pt x="158826" y="347789"/>
                </a:moveTo>
                <a:lnTo>
                  <a:pt x="158826" y="0"/>
                </a:lnTo>
                <a:lnTo>
                  <a:pt x="0" y="0"/>
                </a:lnTo>
                <a:lnTo>
                  <a:pt x="0" y="347789"/>
                </a:lnTo>
                <a:lnTo>
                  <a:pt x="158826" y="347789"/>
                </a:lnTo>
                <a:close/>
              </a:path>
            </a:pathLst>
          </a:custGeom>
          <a:solidFill>
            <a:srgbClr val="66CB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755434" y="2762504"/>
            <a:ext cx="158813" cy="129755"/>
          </a:xfrm>
          <a:custGeom>
            <a:avLst/>
            <a:gdLst/>
            <a:ahLst/>
            <a:cxnLst/>
            <a:rect l="l" t="t" r="r" b="b"/>
            <a:pathLst>
              <a:path w="158813" h="129755">
                <a:moveTo>
                  <a:pt x="0" y="129755"/>
                </a:moveTo>
                <a:lnTo>
                  <a:pt x="158813" y="129755"/>
                </a:lnTo>
                <a:lnTo>
                  <a:pt x="158813" y="0"/>
                </a:lnTo>
                <a:lnTo>
                  <a:pt x="0" y="0"/>
                </a:lnTo>
                <a:lnTo>
                  <a:pt x="0" y="129755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081429" y="2762504"/>
            <a:ext cx="158826" cy="129755"/>
          </a:xfrm>
          <a:custGeom>
            <a:avLst/>
            <a:gdLst/>
            <a:ahLst/>
            <a:cxnLst/>
            <a:rect l="l" t="t" r="r" b="b"/>
            <a:pathLst>
              <a:path w="158826" h="129755">
                <a:moveTo>
                  <a:pt x="0" y="129755"/>
                </a:moveTo>
                <a:lnTo>
                  <a:pt x="158826" y="129755"/>
                </a:lnTo>
                <a:lnTo>
                  <a:pt x="158826" y="0"/>
                </a:lnTo>
                <a:lnTo>
                  <a:pt x="0" y="0"/>
                </a:lnTo>
                <a:lnTo>
                  <a:pt x="0" y="129755"/>
                </a:lnTo>
                <a:close/>
              </a:path>
            </a:pathLst>
          </a:custGeom>
          <a:solidFill>
            <a:srgbClr val="66CB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270392" y="2384564"/>
            <a:ext cx="158826" cy="347789"/>
          </a:xfrm>
          <a:custGeom>
            <a:avLst/>
            <a:gdLst/>
            <a:ahLst/>
            <a:cxnLst/>
            <a:rect l="l" t="t" r="r" b="b"/>
            <a:pathLst>
              <a:path w="158826" h="347789">
                <a:moveTo>
                  <a:pt x="158826" y="347789"/>
                </a:moveTo>
                <a:lnTo>
                  <a:pt x="158826" y="0"/>
                </a:lnTo>
                <a:lnTo>
                  <a:pt x="0" y="0"/>
                </a:lnTo>
                <a:lnTo>
                  <a:pt x="0" y="347789"/>
                </a:lnTo>
                <a:lnTo>
                  <a:pt x="158826" y="347789"/>
                </a:lnTo>
                <a:close/>
              </a:path>
            </a:pathLst>
          </a:custGeom>
          <a:solidFill>
            <a:srgbClr val="66CB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837282" y="2195601"/>
            <a:ext cx="158838" cy="347789"/>
          </a:xfrm>
          <a:custGeom>
            <a:avLst/>
            <a:gdLst/>
            <a:ahLst/>
            <a:cxnLst/>
            <a:rect l="l" t="t" r="r" b="b"/>
            <a:pathLst>
              <a:path w="158838" h="347789">
                <a:moveTo>
                  <a:pt x="158838" y="347789"/>
                </a:moveTo>
                <a:lnTo>
                  <a:pt x="158838" y="0"/>
                </a:lnTo>
                <a:lnTo>
                  <a:pt x="0" y="0"/>
                </a:lnTo>
                <a:lnTo>
                  <a:pt x="0" y="347789"/>
                </a:lnTo>
                <a:lnTo>
                  <a:pt x="158838" y="347789"/>
                </a:lnTo>
                <a:close/>
              </a:path>
            </a:pathLst>
          </a:custGeom>
          <a:solidFill>
            <a:srgbClr val="00B0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9215221" y="2573528"/>
            <a:ext cx="158826" cy="318731"/>
          </a:xfrm>
          <a:custGeom>
            <a:avLst/>
            <a:gdLst/>
            <a:ahLst/>
            <a:cxnLst/>
            <a:rect l="l" t="t" r="r" b="b"/>
            <a:pathLst>
              <a:path w="158826" h="318731">
                <a:moveTo>
                  <a:pt x="0" y="318731"/>
                </a:moveTo>
                <a:lnTo>
                  <a:pt x="158826" y="318731"/>
                </a:lnTo>
                <a:lnTo>
                  <a:pt x="158826" y="0"/>
                </a:lnTo>
                <a:lnTo>
                  <a:pt x="0" y="0"/>
                </a:lnTo>
                <a:lnTo>
                  <a:pt x="0" y="318731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9215221" y="2006638"/>
            <a:ext cx="158826" cy="347814"/>
          </a:xfrm>
          <a:custGeom>
            <a:avLst/>
            <a:gdLst/>
            <a:ahLst/>
            <a:cxnLst/>
            <a:rect l="l" t="t" r="r" b="b"/>
            <a:pathLst>
              <a:path w="158826" h="347814">
                <a:moveTo>
                  <a:pt x="158826" y="347814"/>
                </a:moveTo>
                <a:lnTo>
                  <a:pt x="158826" y="0"/>
                </a:lnTo>
                <a:lnTo>
                  <a:pt x="0" y="0"/>
                </a:lnTo>
                <a:lnTo>
                  <a:pt x="0" y="347814"/>
                </a:lnTo>
                <a:lnTo>
                  <a:pt x="158826" y="347814"/>
                </a:lnTo>
                <a:close/>
              </a:path>
            </a:pathLst>
          </a:custGeom>
          <a:solidFill>
            <a:srgbClr val="66CB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404184" y="1439760"/>
            <a:ext cx="158826" cy="347789"/>
          </a:xfrm>
          <a:custGeom>
            <a:avLst/>
            <a:gdLst/>
            <a:ahLst/>
            <a:cxnLst/>
            <a:rect l="l" t="t" r="r" b="b"/>
            <a:pathLst>
              <a:path w="158826" h="347789">
                <a:moveTo>
                  <a:pt x="158826" y="347789"/>
                </a:moveTo>
                <a:lnTo>
                  <a:pt x="158826" y="0"/>
                </a:lnTo>
                <a:lnTo>
                  <a:pt x="0" y="0"/>
                </a:lnTo>
                <a:lnTo>
                  <a:pt x="0" y="347789"/>
                </a:lnTo>
                <a:lnTo>
                  <a:pt x="158826" y="347789"/>
                </a:lnTo>
                <a:close/>
              </a:path>
            </a:pathLst>
          </a:custGeom>
          <a:solidFill>
            <a:srgbClr val="66CB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9593148" y="683882"/>
            <a:ext cx="158826" cy="347814"/>
          </a:xfrm>
          <a:custGeom>
            <a:avLst/>
            <a:gdLst/>
            <a:ahLst/>
            <a:cxnLst/>
            <a:rect l="l" t="t" r="r" b="b"/>
            <a:pathLst>
              <a:path w="158826" h="347814">
                <a:moveTo>
                  <a:pt x="158826" y="347814"/>
                </a:moveTo>
                <a:lnTo>
                  <a:pt x="158826" y="0"/>
                </a:lnTo>
                <a:lnTo>
                  <a:pt x="0" y="0"/>
                </a:lnTo>
                <a:lnTo>
                  <a:pt x="0" y="347814"/>
                </a:lnTo>
                <a:lnTo>
                  <a:pt x="158826" y="347814"/>
                </a:lnTo>
                <a:close/>
              </a:path>
            </a:pathLst>
          </a:custGeom>
          <a:solidFill>
            <a:srgbClr val="66CB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782111" y="1250797"/>
            <a:ext cx="158826" cy="347789"/>
          </a:xfrm>
          <a:custGeom>
            <a:avLst/>
            <a:gdLst/>
            <a:ahLst/>
            <a:cxnLst/>
            <a:rect l="l" t="t" r="r" b="b"/>
            <a:pathLst>
              <a:path w="158826" h="347789">
                <a:moveTo>
                  <a:pt x="158826" y="347789"/>
                </a:moveTo>
                <a:lnTo>
                  <a:pt x="158826" y="0"/>
                </a:lnTo>
                <a:lnTo>
                  <a:pt x="0" y="0"/>
                </a:lnTo>
                <a:lnTo>
                  <a:pt x="0" y="347789"/>
                </a:lnTo>
                <a:lnTo>
                  <a:pt x="158826" y="347789"/>
                </a:lnTo>
                <a:close/>
              </a:path>
            </a:pathLst>
          </a:custGeom>
          <a:solidFill>
            <a:srgbClr val="66CB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9971074" y="2006638"/>
            <a:ext cx="158826" cy="347814"/>
          </a:xfrm>
          <a:custGeom>
            <a:avLst/>
            <a:gdLst/>
            <a:ahLst/>
            <a:cxnLst/>
            <a:rect l="l" t="t" r="r" b="b"/>
            <a:pathLst>
              <a:path w="158826" h="347814">
                <a:moveTo>
                  <a:pt x="158826" y="347814"/>
                </a:moveTo>
                <a:lnTo>
                  <a:pt x="158826" y="0"/>
                </a:lnTo>
                <a:lnTo>
                  <a:pt x="0" y="0"/>
                </a:lnTo>
                <a:lnTo>
                  <a:pt x="0" y="347814"/>
                </a:lnTo>
                <a:lnTo>
                  <a:pt x="158826" y="347814"/>
                </a:lnTo>
                <a:close/>
              </a:path>
            </a:pathLst>
          </a:custGeom>
          <a:solidFill>
            <a:srgbClr val="66CB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9782111" y="2762504"/>
            <a:ext cx="158826" cy="129755"/>
          </a:xfrm>
          <a:custGeom>
            <a:avLst/>
            <a:gdLst/>
            <a:ahLst/>
            <a:cxnLst/>
            <a:rect l="l" t="t" r="r" b="b"/>
            <a:pathLst>
              <a:path w="158826" h="129755">
                <a:moveTo>
                  <a:pt x="0" y="129755"/>
                </a:moveTo>
                <a:lnTo>
                  <a:pt x="158826" y="129755"/>
                </a:lnTo>
                <a:lnTo>
                  <a:pt x="158826" y="0"/>
                </a:lnTo>
                <a:lnTo>
                  <a:pt x="0" y="0"/>
                </a:lnTo>
                <a:lnTo>
                  <a:pt x="0" y="129755"/>
                </a:lnTo>
                <a:close/>
              </a:path>
            </a:pathLst>
          </a:custGeom>
          <a:solidFill>
            <a:srgbClr val="66CB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621655" y="2384564"/>
            <a:ext cx="158813" cy="347789"/>
          </a:xfrm>
          <a:custGeom>
            <a:avLst/>
            <a:gdLst/>
            <a:ahLst/>
            <a:cxnLst/>
            <a:rect l="l" t="t" r="r" b="b"/>
            <a:pathLst>
              <a:path w="158813" h="347789">
                <a:moveTo>
                  <a:pt x="0" y="0"/>
                </a:moveTo>
                <a:lnTo>
                  <a:pt x="0" y="347789"/>
                </a:lnTo>
                <a:lnTo>
                  <a:pt x="158813" y="347789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944398" y="238456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944398" y="1817687"/>
            <a:ext cx="158826" cy="158813"/>
          </a:xfrm>
          <a:custGeom>
            <a:avLst/>
            <a:gdLst/>
            <a:ahLst/>
            <a:cxnLst/>
            <a:rect l="l" t="t" r="r" b="b"/>
            <a:pathLst>
              <a:path w="158826" h="158813">
                <a:moveTo>
                  <a:pt x="0" y="0"/>
                </a:moveTo>
                <a:lnTo>
                  <a:pt x="0" y="158813"/>
                </a:lnTo>
                <a:lnTo>
                  <a:pt x="158826" y="158813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944398" y="1250797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755434" y="2384564"/>
            <a:ext cx="158813" cy="158826"/>
          </a:xfrm>
          <a:custGeom>
            <a:avLst/>
            <a:gdLst/>
            <a:ahLst/>
            <a:cxnLst/>
            <a:rect l="l" t="t" r="r" b="b"/>
            <a:pathLst>
              <a:path w="158813" h="158826">
                <a:moveTo>
                  <a:pt x="0" y="0"/>
                </a:moveTo>
                <a:lnTo>
                  <a:pt x="0" y="158826"/>
                </a:lnTo>
                <a:lnTo>
                  <a:pt x="158813" y="158826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755434" y="2006638"/>
            <a:ext cx="158813" cy="158826"/>
          </a:xfrm>
          <a:custGeom>
            <a:avLst/>
            <a:gdLst/>
            <a:ahLst/>
            <a:cxnLst/>
            <a:rect l="l" t="t" r="r" b="b"/>
            <a:pathLst>
              <a:path w="158813" h="158826">
                <a:moveTo>
                  <a:pt x="0" y="0"/>
                </a:moveTo>
                <a:lnTo>
                  <a:pt x="0" y="158826"/>
                </a:lnTo>
                <a:lnTo>
                  <a:pt x="158813" y="158826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377508" y="2573527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377508" y="2195601"/>
            <a:ext cx="158826" cy="158851"/>
          </a:xfrm>
          <a:custGeom>
            <a:avLst/>
            <a:gdLst/>
            <a:ahLst/>
            <a:cxnLst/>
            <a:rect l="l" t="t" r="r" b="b"/>
            <a:pathLst>
              <a:path w="158826" h="158851">
                <a:moveTo>
                  <a:pt x="0" y="0"/>
                </a:moveTo>
                <a:lnTo>
                  <a:pt x="0" y="158851"/>
                </a:lnTo>
                <a:lnTo>
                  <a:pt x="158826" y="158851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377508" y="1250797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66CB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999568" y="2573527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999568" y="2762504"/>
            <a:ext cx="158826" cy="129755"/>
          </a:xfrm>
          <a:custGeom>
            <a:avLst/>
            <a:gdLst/>
            <a:ahLst/>
            <a:cxnLst/>
            <a:rect l="l" t="t" r="r" b="b"/>
            <a:pathLst>
              <a:path w="158826" h="129755">
                <a:moveTo>
                  <a:pt x="0" y="129755"/>
                </a:moveTo>
                <a:lnTo>
                  <a:pt x="158826" y="129755"/>
                </a:lnTo>
                <a:lnTo>
                  <a:pt x="158826" y="0"/>
                </a:lnTo>
                <a:lnTo>
                  <a:pt x="0" y="0"/>
                </a:lnTo>
                <a:lnTo>
                  <a:pt x="0" y="129755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999568" y="1439760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810618" y="2762504"/>
            <a:ext cx="158813" cy="129755"/>
          </a:xfrm>
          <a:custGeom>
            <a:avLst/>
            <a:gdLst/>
            <a:ahLst/>
            <a:cxnLst/>
            <a:rect l="l" t="t" r="r" b="b"/>
            <a:pathLst>
              <a:path w="158813" h="129755">
                <a:moveTo>
                  <a:pt x="0" y="129755"/>
                </a:moveTo>
                <a:lnTo>
                  <a:pt x="158813" y="129755"/>
                </a:lnTo>
                <a:lnTo>
                  <a:pt x="158813" y="0"/>
                </a:lnTo>
                <a:lnTo>
                  <a:pt x="0" y="0"/>
                </a:lnTo>
                <a:lnTo>
                  <a:pt x="0" y="129755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621655" y="2006638"/>
            <a:ext cx="158813" cy="158826"/>
          </a:xfrm>
          <a:custGeom>
            <a:avLst/>
            <a:gdLst/>
            <a:ahLst/>
            <a:cxnLst/>
            <a:rect l="l" t="t" r="r" b="b"/>
            <a:pathLst>
              <a:path w="158813" h="158826">
                <a:moveTo>
                  <a:pt x="0" y="0"/>
                </a:moveTo>
                <a:lnTo>
                  <a:pt x="0" y="158826"/>
                </a:lnTo>
                <a:lnTo>
                  <a:pt x="158813" y="158826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621655" y="1817687"/>
            <a:ext cx="158813" cy="158813"/>
          </a:xfrm>
          <a:custGeom>
            <a:avLst/>
            <a:gdLst/>
            <a:ahLst/>
            <a:cxnLst/>
            <a:rect l="l" t="t" r="r" b="b"/>
            <a:pathLst>
              <a:path w="158813" h="158813">
                <a:moveTo>
                  <a:pt x="0" y="0"/>
                </a:moveTo>
                <a:lnTo>
                  <a:pt x="0" y="158813"/>
                </a:lnTo>
                <a:lnTo>
                  <a:pt x="158813" y="158813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432679" y="2573527"/>
            <a:ext cx="158838" cy="158826"/>
          </a:xfrm>
          <a:custGeom>
            <a:avLst/>
            <a:gdLst/>
            <a:ahLst/>
            <a:cxnLst/>
            <a:rect l="l" t="t" r="r" b="b"/>
            <a:pathLst>
              <a:path w="158838" h="158826">
                <a:moveTo>
                  <a:pt x="0" y="0"/>
                </a:moveTo>
                <a:lnTo>
                  <a:pt x="0" y="158826"/>
                </a:lnTo>
                <a:lnTo>
                  <a:pt x="158838" y="158826"/>
                </a:lnTo>
                <a:lnTo>
                  <a:pt x="158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432679" y="2006638"/>
            <a:ext cx="158838" cy="158826"/>
          </a:xfrm>
          <a:custGeom>
            <a:avLst/>
            <a:gdLst/>
            <a:ahLst/>
            <a:cxnLst/>
            <a:rect l="l" t="t" r="r" b="b"/>
            <a:pathLst>
              <a:path w="158838" h="158826">
                <a:moveTo>
                  <a:pt x="0" y="0"/>
                </a:moveTo>
                <a:lnTo>
                  <a:pt x="0" y="158826"/>
                </a:lnTo>
                <a:lnTo>
                  <a:pt x="158838" y="158826"/>
                </a:lnTo>
                <a:lnTo>
                  <a:pt x="158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243728" y="2384564"/>
            <a:ext cx="158813" cy="158826"/>
          </a:xfrm>
          <a:custGeom>
            <a:avLst/>
            <a:gdLst/>
            <a:ahLst/>
            <a:cxnLst/>
            <a:rect l="l" t="t" r="r" b="b"/>
            <a:pathLst>
              <a:path w="158813" h="158826">
                <a:moveTo>
                  <a:pt x="0" y="0"/>
                </a:moveTo>
                <a:lnTo>
                  <a:pt x="0" y="158826"/>
                </a:lnTo>
                <a:lnTo>
                  <a:pt x="158813" y="158826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243728" y="2573527"/>
            <a:ext cx="158813" cy="158826"/>
          </a:xfrm>
          <a:custGeom>
            <a:avLst/>
            <a:gdLst/>
            <a:ahLst/>
            <a:cxnLst/>
            <a:rect l="l" t="t" r="r" b="b"/>
            <a:pathLst>
              <a:path w="158813" h="158826">
                <a:moveTo>
                  <a:pt x="0" y="0"/>
                </a:moveTo>
                <a:lnTo>
                  <a:pt x="0" y="158826"/>
                </a:lnTo>
                <a:lnTo>
                  <a:pt x="158813" y="158826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054765" y="2762504"/>
            <a:ext cx="158826" cy="129755"/>
          </a:xfrm>
          <a:custGeom>
            <a:avLst/>
            <a:gdLst/>
            <a:ahLst/>
            <a:cxnLst/>
            <a:rect l="l" t="t" r="r" b="b"/>
            <a:pathLst>
              <a:path w="158826" h="129755">
                <a:moveTo>
                  <a:pt x="0" y="129755"/>
                </a:moveTo>
                <a:lnTo>
                  <a:pt x="158826" y="129755"/>
                </a:lnTo>
                <a:lnTo>
                  <a:pt x="158826" y="0"/>
                </a:lnTo>
                <a:lnTo>
                  <a:pt x="0" y="0"/>
                </a:lnTo>
                <a:lnTo>
                  <a:pt x="0" y="129755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133374" y="1250797"/>
            <a:ext cx="158813" cy="158826"/>
          </a:xfrm>
          <a:custGeom>
            <a:avLst/>
            <a:gdLst/>
            <a:ahLst/>
            <a:cxnLst/>
            <a:rect l="l" t="t" r="r" b="b"/>
            <a:pathLst>
              <a:path w="158813" h="158826">
                <a:moveTo>
                  <a:pt x="0" y="0"/>
                </a:moveTo>
                <a:lnTo>
                  <a:pt x="0" y="158826"/>
                </a:lnTo>
                <a:lnTo>
                  <a:pt x="158813" y="158826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325575" y="238456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325575" y="2006638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703502" y="238456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703502" y="2006638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081429" y="2573527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081429" y="2195601"/>
            <a:ext cx="158826" cy="158851"/>
          </a:xfrm>
          <a:custGeom>
            <a:avLst/>
            <a:gdLst/>
            <a:ahLst/>
            <a:cxnLst/>
            <a:rect l="l" t="t" r="r" b="b"/>
            <a:pathLst>
              <a:path w="158826" h="158851">
                <a:moveTo>
                  <a:pt x="0" y="0"/>
                </a:moveTo>
                <a:lnTo>
                  <a:pt x="0" y="158851"/>
                </a:lnTo>
                <a:lnTo>
                  <a:pt x="158826" y="158851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270392" y="1817687"/>
            <a:ext cx="158826" cy="158813"/>
          </a:xfrm>
          <a:custGeom>
            <a:avLst/>
            <a:gdLst/>
            <a:ahLst/>
            <a:cxnLst/>
            <a:rect l="l" t="t" r="r" b="b"/>
            <a:pathLst>
              <a:path w="158826" h="158813">
                <a:moveTo>
                  <a:pt x="0" y="0"/>
                </a:moveTo>
                <a:lnTo>
                  <a:pt x="0" y="158813"/>
                </a:lnTo>
                <a:lnTo>
                  <a:pt x="158826" y="158813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648319" y="2384564"/>
            <a:ext cx="158838" cy="158826"/>
          </a:xfrm>
          <a:custGeom>
            <a:avLst/>
            <a:gdLst/>
            <a:ahLst/>
            <a:cxnLst/>
            <a:rect l="l" t="t" r="r" b="b"/>
            <a:pathLst>
              <a:path w="158838" h="158826">
                <a:moveTo>
                  <a:pt x="0" y="0"/>
                </a:moveTo>
                <a:lnTo>
                  <a:pt x="0" y="158826"/>
                </a:lnTo>
                <a:lnTo>
                  <a:pt x="158838" y="158826"/>
                </a:lnTo>
                <a:lnTo>
                  <a:pt x="158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648319" y="2573527"/>
            <a:ext cx="158838" cy="158826"/>
          </a:xfrm>
          <a:custGeom>
            <a:avLst/>
            <a:gdLst/>
            <a:ahLst/>
            <a:cxnLst/>
            <a:rect l="l" t="t" r="r" b="b"/>
            <a:pathLst>
              <a:path w="158838" h="158826">
                <a:moveTo>
                  <a:pt x="0" y="0"/>
                </a:moveTo>
                <a:lnTo>
                  <a:pt x="0" y="158826"/>
                </a:lnTo>
                <a:lnTo>
                  <a:pt x="158838" y="158826"/>
                </a:lnTo>
                <a:lnTo>
                  <a:pt x="158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648319" y="1628724"/>
            <a:ext cx="158838" cy="158826"/>
          </a:xfrm>
          <a:custGeom>
            <a:avLst/>
            <a:gdLst/>
            <a:ahLst/>
            <a:cxnLst/>
            <a:rect l="l" t="t" r="r" b="b"/>
            <a:pathLst>
              <a:path w="158838" h="158826">
                <a:moveTo>
                  <a:pt x="0" y="0"/>
                </a:moveTo>
                <a:lnTo>
                  <a:pt x="0" y="158826"/>
                </a:lnTo>
                <a:lnTo>
                  <a:pt x="158838" y="158826"/>
                </a:lnTo>
                <a:lnTo>
                  <a:pt x="158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9026258" y="2573527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026258" y="2006638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9026258" y="162872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9215221" y="1250797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9404184" y="1817687"/>
            <a:ext cx="158826" cy="158813"/>
          </a:xfrm>
          <a:custGeom>
            <a:avLst/>
            <a:gdLst/>
            <a:ahLst/>
            <a:cxnLst/>
            <a:rect l="l" t="t" r="r" b="b"/>
            <a:pathLst>
              <a:path w="158826" h="158813">
                <a:moveTo>
                  <a:pt x="0" y="0"/>
                </a:moveTo>
                <a:lnTo>
                  <a:pt x="0" y="158813"/>
                </a:lnTo>
                <a:lnTo>
                  <a:pt x="158826" y="158813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9593148" y="162872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9593148" y="1250797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9593148" y="106183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944398" y="2195601"/>
            <a:ext cx="158826" cy="158851"/>
          </a:xfrm>
          <a:custGeom>
            <a:avLst/>
            <a:gdLst/>
            <a:ahLst/>
            <a:cxnLst/>
            <a:rect l="l" t="t" r="r" b="b"/>
            <a:pathLst>
              <a:path w="158826" h="158851">
                <a:moveTo>
                  <a:pt x="0" y="0"/>
                </a:moveTo>
                <a:lnTo>
                  <a:pt x="0" y="158851"/>
                </a:lnTo>
                <a:lnTo>
                  <a:pt x="158826" y="158851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944398" y="2006638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755434" y="2195601"/>
            <a:ext cx="158813" cy="158851"/>
          </a:xfrm>
          <a:custGeom>
            <a:avLst/>
            <a:gdLst/>
            <a:ahLst/>
            <a:cxnLst/>
            <a:rect l="l" t="t" r="r" b="b"/>
            <a:pathLst>
              <a:path w="158813" h="158851">
                <a:moveTo>
                  <a:pt x="0" y="0"/>
                </a:moveTo>
                <a:lnTo>
                  <a:pt x="0" y="158851"/>
                </a:lnTo>
                <a:lnTo>
                  <a:pt x="158813" y="158851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566471" y="2573527"/>
            <a:ext cx="158813" cy="158826"/>
          </a:xfrm>
          <a:custGeom>
            <a:avLst/>
            <a:gdLst/>
            <a:ahLst/>
            <a:cxnLst/>
            <a:rect l="l" t="t" r="r" b="b"/>
            <a:pathLst>
              <a:path w="158813" h="158826">
                <a:moveTo>
                  <a:pt x="0" y="0"/>
                </a:moveTo>
                <a:lnTo>
                  <a:pt x="0" y="158826"/>
                </a:lnTo>
                <a:lnTo>
                  <a:pt x="158813" y="158826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566471" y="1817687"/>
            <a:ext cx="158813" cy="158813"/>
          </a:xfrm>
          <a:custGeom>
            <a:avLst/>
            <a:gdLst/>
            <a:ahLst/>
            <a:cxnLst/>
            <a:rect l="l" t="t" r="r" b="b"/>
            <a:pathLst>
              <a:path w="158813" h="158813">
                <a:moveTo>
                  <a:pt x="0" y="0"/>
                </a:moveTo>
                <a:lnTo>
                  <a:pt x="0" y="158813"/>
                </a:lnTo>
                <a:lnTo>
                  <a:pt x="158813" y="158813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566471" y="1628724"/>
            <a:ext cx="158813" cy="158826"/>
          </a:xfrm>
          <a:custGeom>
            <a:avLst/>
            <a:gdLst/>
            <a:ahLst/>
            <a:cxnLst/>
            <a:rect l="l" t="t" r="r" b="b"/>
            <a:pathLst>
              <a:path w="158813" h="158826">
                <a:moveTo>
                  <a:pt x="0" y="0"/>
                </a:moveTo>
                <a:lnTo>
                  <a:pt x="0" y="158826"/>
                </a:lnTo>
                <a:lnTo>
                  <a:pt x="158813" y="158826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377508" y="238456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377508" y="2762504"/>
            <a:ext cx="158826" cy="129755"/>
          </a:xfrm>
          <a:custGeom>
            <a:avLst/>
            <a:gdLst/>
            <a:ahLst/>
            <a:cxnLst/>
            <a:rect l="l" t="t" r="r" b="b"/>
            <a:pathLst>
              <a:path w="158826" h="129755">
                <a:moveTo>
                  <a:pt x="0" y="129755"/>
                </a:moveTo>
                <a:lnTo>
                  <a:pt x="158826" y="129755"/>
                </a:lnTo>
                <a:lnTo>
                  <a:pt x="158826" y="0"/>
                </a:lnTo>
                <a:lnTo>
                  <a:pt x="0" y="0"/>
                </a:lnTo>
                <a:lnTo>
                  <a:pt x="0" y="129755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377508" y="106183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188532" y="2762504"/>
            <a:ext cx="158826" cy="129755"/>
          </a:xfrm>
          <a:custGeom>
            <a:avLst/>
            <a:gdLst/>
            <a:ahLst/>
            <a:cxnLst/>
            <a:rect l="l" t="t" r="r" b="b"/>
            <a:pathLst>
              <a:path w="158826" h="129755">
                <a:moveTo>
                  <a:pt x="0" y="129755"/>
                </a:moveTo>
                <a:lnTo>
                  <a:pt x="158826" y="129755"/>
                </a:lnTo>
                <a:lnTo>
                  <a:pt x="158826" y="0"/>
                </a:lnTo>
                <a:lnTo>
                  <a:pt x="0" y="0"/>
                </a:lnTo>
                <a:lnTo>
                  <a:pt x="0" y="129755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188532" y="2006638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188532" y="1817687"/>
            <a:ext cx="158826" cy="158813"/>
          </a:xfrm>
          <a:custGeom>
            <a:avLst/>
            <a:gdLst/>
            <a:ahLst/>
            <a:cxnLst/>
            <a:rect l="l" t="t" r="r" b="b"/>
            <a:pathLst>
              <a:path w="158826" h="158813">
                <a:moveTo>
                  <a:pt x="0" y="0"/>
                </a:moveTo>
                <a:lnTo>
                  <a:pt x="0" y="158813"/>
                </a:lnTo>
                <a:lnTo>
                  <a:pt x="158826" y="158813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377508" y="1439760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999568" y="238456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999568" y="2195601"/>
            <a:ext cx="158826" cy="158851"/>
          </a:xfrm>
          <a:custGeom>
            <a:avLst/>
            <a:gdLst/>
            <a:ahLst/>
            <a:cxnLst/>
            <a:rect l="l" t="t" r="r" b="b"/>
            <a:pathLst>
              <a:path w="158826" h="158851">
                <a:moveTo>
                  <a:pt x="0" y="0"/>
                </a:moveTo>
                <a:lnTo>
                  <a:pt x="0" y="158851"/>
                </a:lnTo>
                <a:lnTo>
                  <a:pt x="158826" y="158851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999568" y="2006638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999568" y="162872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999568" y="1250797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810618" y="1817687"/>
            <a:ext cx="158813" cy="158813"/>
          </a:xfrm>
          <a:custGeom>
            <a:avLst/>
            <a:gdLst/>
            <a:ahLst/>
            <a:cxnLst/>
            <a:rect l="l" t="t" r="r" b="b"/>
            <a:pathLst>
              <a:path w="158813" h="158813">
                <a:moveTo>
                  <a:pt x="0" y="0"/>
                </a:moveTo>
                <a:lnTo>
                  <a:pt x="0" y="158813"/>
                </a:lnTo>
                <a:lnTo>
                  <a:pt x="158813" y="158813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621655" y="2195601"/>
            <a:ext cx="158813" cy="158851"/>
          </a:xfrm>
          <a:custGeom>
            <a:avLst/>
            <a:gdLst/>
            <a:ahLst/>
            <a:cxnLst/>
            <a:rect l="l" t="t" r="r" b="b"/>
            <a:pathLst>
              <a:path w="158813" h="158851">
                <a:moveTo>
                  <a:pt x="0" y="0"/>
                </a:moveTo>
                <a:lnTo>
                  <a:pt x="0" y="158851"/>
                </a:lnTo>
                <a:lnTo>
                  <a:pt x="158813" y="158851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432679" y="2762504"/>
            <a:ext cx="158838" cy="129755"/>
          </a:xfrm>
          <a:custGeom>
            <a:avLst/>
            <a:gdLst/>
            <a:ahLst/>
            <a:cxnLst/>
            <a:rect l="l" t="t" r="r" b="b"/>
            <a:pathLst>
              <a:path w="158838" h="129755">
                <a:moveTo>
                  <a:pt x="0" y="129755"/>
                </a:moveTo>
                <a:lnTo>
                  <a:pt x="158838" y="129755"/>
                </a:lnTo>
                <a:lnTo>
                  <a:pt x="158838" y="0"/>
                </a:lnTo>
                <a:lnTo>
                  <a:pt x="0" y="0"/>
                </a:lnTo>
                <a:lnTo>
                  <a:pt x="0" y="129755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432679" y="1628724"/>
            <a:ext cx="158838" cy="158826"/>
          </a:xfrm>
          <a:custGeom>
            <a:avLst/>
            <a:gdLst/>
            <a:ahLst/>
            <a:cxnLst/>
            <a:rect l="l" t="t" r="r" b="b"/>
            <a:pathLst>
              <a:path w="158838" h="158826">
                <a:moveTo>
                  <a:pt x="0" y="0"/>
                </a:moveTo>
                <a:lnTo>
                  <a:pt x="0" y="158826"/>
                </a:lnTo>
                <a:lnTo>
                  <a:pt x="158838" y="158826"/>
                </a:lnTo>
                <a:lnTo>
                  <a:pt x="158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243728" y="2195601"/>
            <a:ext cx="158813" cy="158851"/>
          </a:xfrm>
          <a:custGeom>
            <a:avLst/>
            <a:gdLst/>
            <a:ahLst/>
            <a:cxnLst/>
            <a:rect l="l" t="t" r="r" b="b"/>
            <a:pathLst>
              <a:path w="158813" h="158851">
                <a:moveTo>
                  <a:pt x="0" y="0"/>
                </a:moveTo>
                <a:lnTo>
                  <a:pt x="0" y="158851"/>
                </a:lnTo>
                <a:lnTo>
                  <a:pt x="158813" y="158851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243728" y="1250797"/>
            <a:ext cx="158813" cy="158826"/>
          </a:xfrm>
          <a:custGeom>
            <a:avLst/>
            <a:gdLst/>
            <a:ahLst/>
            <a:cxnLst/>
            <a:rect l="l" t="t" r="r" b="b"/>
            <a:pathLst>
              <a:path w="158813" h="158826">
                <a:moveTo>
                  <a:pt x="0" y="0"/>
                </a:moveTo>
                <a:lnTo>
                  <a:pt x="0" y="158826"/>
                </a:lnTo>
                <a:lnTo>
                  <a:pt x="158813" y="158826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99D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054765" y="2573527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676825" y="238456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133374" y="2384564"/>
            <a:ext cx="158813" cy="158826"/>
          </a:xfrm>
          <a:custGeom>
            <a:avLst/>
            <a:gdLst/>
            <a:ahLst/>
            <a:cxnLst/>
            <a:rect l="l" t="t" r="r" b="b"/>
            <a:pathLst>
              <a:path w="158813" h="158826">
                <a:moveTo>
                  <a:pt x="0" y="0"/>
                </a:moveTo>
                <a:lnTo>
                  <a:pt x="0" y="158826"/>
                </a:lnTo>
                <a:lnTo>
                  <a:pt x="158813" y="158826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133374" y="1817687"/>
            <a:ext cx="158813" cy="158813"/>
          </a:xfrm>
          <a:custGeom>
            <a:avLst/>
            <a:gdLst/>
            <a:ahLst/>
            <a:cxnLst/>
            <a:rect l="l" t="t" r="r" b="b"/>
            <a:pathLst>
              <a:path w="158813" h="158813">
                <a:moveTo>
                  <a:pt x="0" y="0"/>
                </a:moveTo>
                <a:lnTo>
                  <a:pt x="0" y="158813"/>
                </a:lnTo>
                <a:lnTo>
                  <a:pt x="158813" y="158813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133374" y="1628724"/>
            <a:ext cx="158813" cy="158826"/>
          </a:xfrm>
          <a:custGeom>
            <a:avLst/>
            <a:gdLst/>
            <a:ahLst/>
            <a:cxnLst/>
            <a:rect l="l" t="t" r="r" b="b"/>
            <a:pathLst>
              <a:path w="158813" h="158826">
                <a:moveTo>
                  <a:pt x="0" y="0"/>
                </a:moveTo>
                <a:lnTo>
                  <a:pt x="0" y="158826"/>
                </a:lnTo>
                <a:lnTo>
                  <a:pt x="158813" y="158826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133374" y="872858"/>
            <a:ext cx="158813" cy="158838"/>
          </a:xfrm>
          <a:custGeom>
            <a:avLst/>
            <a:gdLst/>
            <a:ahLst/>
            <a:cxnLst/>
            <a:rect l="l" t="t" r="r" b="b"/>
            <a:pathLst>
              <a:path w="158813" h="158838">
                <a:moveTo>
                  <a:pt x="0" y="0"/>
                </a:moveTo>
                <a:lnTo>
                  <a:pt x="0" y="158838"/>
                </a:lnTo>
                <a:lnTo>
                  <a:pt x="158813" y="158838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325575" y="1817687"/>
            <a:ext cx="158826" cy="158813"/>
          </a:xfrm>
          <a:custGeom>
            <a:avLst/>
            <a:gdLst/>
            <a:ahLst/>
            <a:cxnLst/>
            <a:rect l="l" t="t" r="r" b="b"/>
            <a:pathLst>
              <a:path w="158826" h="158813">
                <a:moveTo>
                  <a:pt x="0" y="0"/>
                </a:moveTo>
                <a:lnTo>
                  <a:pt x="0" y="158813"/>
                </a:lnTo>
                <a:lnTo>
                  <a:pt x="158826" y="158813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325575" y="106183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514539" y="2006638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514539" y="1817687"/>
            <a:ext cx="158826" cy="158813"/>
          </a:xfrm>
          <a:custGeom>
            <a:avLst/>
            <a:gdLst/>
            <a:ahLst/>
            <a:cxnLst/>
            <a:rect l="l" t="t" r="r" b="b"/>
            <a:pathLst>
              <a:path w="158826" h="158813">
                <a:moveTo>
                  <a:pt x="0" y="0"/>
                </a:moveTo>
                <a:lnTo>
                  <a:pt x="0" y="158813"/>
                </a:lnTo>
                <a:lnTo>
                  <a:pt x="158826" y="158813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703502" y="2573527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703502" y="2762504"/>
            <a:ext cx="158826" cy="129755"/>
          </a:xfrm>
          <a:custGeom>
            <a:avLst/>
            <a:gdLst/>
            <a:ahLst/>
            <a:cxnLst/>
            <a:rect l="l" t="t" r="r" b="b"/>
            <a:pathLst>
              <a:path w="158826" h="129755">
                <a:moveTo>
                  <a:pt x="0" y="129755"/>
                </a:moveTo>
                <a:lnTo>
                  <a:pt x="158826" y="129755"/>
                </a:lnTo>
                <a:lnTo>
                  <a:pt x="158826" y="0"/>
                </a:lnTo>
                <a:lnTo>
                  <a:pt x="0" y="0"/>
                </a:lnTo>
                <a:lnTo>
                  <a:pt x="0" y="129755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7703502" y="2195601"/>
            <a:ext cx="158826" cy="158851"/>
          </a:xfrm>
          <a:custGeom>
            <a:avLst/>
            <a:gdLst/>
            <a:ahLst/>
            <a:cxnLst/>
            <a:rect l="l" t="t" r="r" b="b"/>
            <a:pathLst>
              <a:path w="158826" h="158851">
                <a:moveTo>
                  <a:pt x="0" y="0"/>
                </a:moveTo>
                <a:lnTo>
                  <a:pt x="0" y="158851"/>
                </a:lnTo>
                <a:lnTo>
                  <a:pt x="158826" y="158851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703502" y="106183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892465" y="2573527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892465" y="2762504"/>
            <a:ext cx="158826" cy="129755"/>
          </a:xfrm>
          <a:custGeom>
            <a:avLst/>
            <a:gdLst/>
            <a:ahLst/>
            <a:cxnLst/>
            <a:rect l="l" t="t" r="r" b="b"/>
            <a:pathLst>
              <a:path w="158826" h="129755">
                <a:moveTo>
                  <a:pt x="0" y="129755"/>
                </a:moveTo>
                <a:lnTo>
                  <a:pt x="158826" y="129755"/>
                </a:lnTo>
                <a:lnTo>
                  <a:pt x="158826" y="0"/>
                </a:lnTo>
                <a:lnTo>
                  <a:pt x="0" y="0"/>
                </a:lnTo>
                <a:lnTo>
                  <a:pt x="0" y="129755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7892465" y="1817687"/>
            <a:ext cx="158826" cy="158813"/>
          </a:xfrm>
          <a:custGeom>
            <a:avLst/>
            <a:gdLst/>
            <a:ahLst/>
            <a:cxnLst/>
            <a:rect l="l" t="t" r="r" b="b"/>
            <a:pathLst>
              <a:path w="158826" h="158813">
                <a:moveTo>
                  <a:pt x="0" y="0"/>
                </a:moveTo>
                <a:lnTo>
                  <a:pt x="0" y="158813"/>
                </a:lnTo>
                <a:lnTo>
                  <a:pt x="158826" y="158813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7892465" y="162872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892465" y="1250797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081429" y="238456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081429" y="2006638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8270392" y="2195601"/>
            <a:ext cx="158826" cy="158851"/>
          </a:xfrm>
          <a:custGeom>
            <a:avLst/>
            <a:gdLst/>
            <a:ahLst/>
            <a:cxnLst/>
            <a:rect l="l" t="t" r="r" b="b"/>
            <a:pathLst>
              <a:path w="158826" h="158851">
                <a:moveTo>
                  <a:pt x="0" y="0"/>
                </a:moveTo>
                <a:lnTo>
                  <a:pt x="0" y="158851"/>
                </a:lnTo>
                <a:lnTo>
                  <a:pt x="158826" y="158851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8270392" y="2006638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8270392" y="162872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8459355" y="2384564"/>
            <a:ext cx="158838" cy="158826"/>
          </a:xfrm>
          <a:custGeom>
            <a:avLst/>
            <a:gdLst/>
            <a:ahLst/>
            <a:cxnLst/>
            <a:rect l="l" t="t" r="r" b="b"/>
            <a:pathLst>
              <a:path w="158838" h="158826">
                <a:moveTo>
                  <a:pt x="0" y="0"/>
                </a:moveTo>
                <a:lnTo>
                  <a:pt x="0" y="158826"/>
                </a:lnTo>
                <a:lnTo>
                  <a:pt x="158838" y="158826"/>
                </a:lnTo>
                <a:lnTo>
                  <a:pt x="158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8459355" y="2762504"/>
            <a:ext cx="158838" cy="129755"/>
          </a:xfrm>
          <a:custGeom>
            <a:avLst/>
            <a:gdLst/>
            <a:ahLst/>
            <a:cxnLst/>
            <a:rect l="l" t="t" r="r" b="b"/>
            <a:pathLst>
              <a:path w="158838" h="129755">
                <a:moveTo>
                  <a:pt x="0" y="129755"/>
                </a:moveTo>
                <a:lnTo>
                  <a:pt x="158838" y="129755"/>
                </a:lnTo>
                <a:lnTo>
                  <a:pt x="158838" y="0"/>
                </a:lnTo>
                <a:lnTo>
                  <a:pt x="0" y="0"/>
                </a:lnTo>
                <a:lnTo>
                  <a:pt x="0" y="129755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8459355" y="2195601"/>
            <a:ext cx="158838" cy="158851"/>
          </a:xfrm>
          <a:custGeom>
            <a:avLst/>
            <a:gdLst/>
            <a:ahLst/>
            <a:cxnLst/>
            <a:rect l="l" t="t" r="r" b="b"/>
            <a:pathLst>
              <a:path w="158838" h="158851">
                <a:moveTo>
                  <a:pt x="0" y="0"/>
                </a:moveTo>
                <a:lnTo>
                  <a:pt x="0" y="158851"/>
                </a:lnTo>
                <a:lnTo>
                  <a:pt x="158838" y="158851"/>
                </a:lnTo>
                <a:lnTo>
                  <a:pt x="158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8459355" y="1817687"/>
            <a:ext cx="158838" cy="158813"/>
          </a:xfrm>
          <a:custGeom>
            <a:avLst/>
            <a:gdLst/>
            <a:ahLst/>
            <a:cxnLst/>
            <a:rect l="l" t="t" r="r" b="b"/>
            <a:pathLst>
              <a:path w="158838" h="158813">
                <a:moveTo>
                  <a:pt x="0" y="0"/>
                </a:moveTo>
                <a:lnTo>
                  <a:pt x="0" y="158813"/>
                </a:lnTo>
                <a:lnTo>
                  <a:pt x="158838" y="158813"/>
                </a:lnTo>
                <a:lnTo>
                  <a:pt x="158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8648319" y="2762504"/>
            <a:ext cx="158838" cy="129755"/>
          </a:xfrm>
          <a:custGeom>
            <a:avLst/>
            <a:gdLst/>
            <a:ahLst/>
            <a:cxnLst/>
            <a:rect l="l" t="t" r="r" b="b"/>
            <a:pathLst>
              <a:path w="158838" h="129755">
                <a:moveTo>
                  <a:pt x="0" y="129755"/>
                </a:moveTo>
                <a:lnTo>
                  <a:pt x="158838" y="129755"/>
                </a:lnTo>
                <a:lnTo>
                  <a:pt x="158838" y="0"/>
                </a:lnTo>
                <a:lnTo>
                  <a:pt x="0" y="0"/>
                </a:lnTo>
                <a:lnTo>
                  <a:pt x="0" y="129755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8648319" y="2006638"/>
            <a:ext cx="158838" cy="158826"/>
          </a:xfrm>
          <a:custGeom>
            <a:avLst/>
            <a:gdLst/>
            <a:ahLst/>
            <a:cxnLst/>
            <a:rect l="l" t="t" r="r" b="b"/>
            <a:pathLst>
              <a:path w="158838" h="158826">
                <a:moveTo>
                  <a:pt x="0" y="0"/>
                </a:moveTo>
                <a:lnTo>
                  <a:pt x="0" y="158826"/>
                </a:lnTo>
                <a:lnTo>
                  <a:pt x="158838" y="158826"/>
                </a:lnTo>
                <a:lnTo>
                  <a:pt x="158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8648319" y="1817687"/>
            <a:ext cx="158838" cy="158813"/>
          </a:xfrm>
          <a:custGeom>
            <a:avLst/>
            <a:gdLst/>
            <a:ahLst/>
            <a:cxnLst/>
            <a:rect l="l" t="t" r="r" b="b"/>
            <a:pathLst>
              <a:path w="158838" h="158813">
                <a:moveTo>
                  <a:pt x="0" y="0"/>
                </a:moveTo>
                <a:lnTo>
                  <a:pt x="0" y="158813"/>
                </a:lnTo>
                <a:lnTo>
                  <a:pt x="158838" y="158813"/>
                </a:lnTo>
                <a:lnTo>
                  <a:pt x="158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8648319" y="1250797"/>
            <a:ext cx="158838" cy="158826"/>
          </a:xfrm>
          <a:custGeom>
            <a:avLst/>
            <a:gdLst/>
            <a:ahLst/>
            <a:cxnLst/>
            <a:rect l="l" t="t" r="r" b="b"/>
            <a:pathLst>
              <a:path w="158838" h="158826">
                <a:moveTo>
                  <a:pt x="0" y="0"/>
                </a:moveTo>
                <a:lnTo>
                  <a:pt x="0" y="158826"/>
                </a:lnTo>
                <a:lnTo>
                  <a:pt x="158838" y="158826"/>
                </a:lnTo>
                <a:lnTo>
                  <a:pt x="158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8837282" y="2573527"/>
            <a:ext cx="158838" cy="158826"/>
          </a:xfrm>
          <a:custGeom>
            <a:avLst/>
            <a:gdLst/>
            <a:ahLst/>
            <a:cxnLst/>
            <a:rect l="l" t="t" r="r" b="b"/>
            <a:pathLst>
              <a:path w="158838" h="158826">
                <a:moveTo>
                  <a:pt x="0" y="0"/>
                </a:moveTo>
                <a:lnTo>
                  <a:pt x="0" y="158826"/>
                </a:lnTo>
                <a:lnTo>
                  <a:pt x="158838" y="158826"/>
                </a:lnTo>
                <a:lnTo>
                  <a:pt x="158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8837282" y="2762504"/>
            <a:ext cx="158838" cy="129755"/>
          </a:xfrm>
          <a:custGeom>
            <a:avLst/>
            <a:gdLst/>
            <a:ahLst/>
            <a:cxnLst/>
            <a:rect l="l" t="t" r="r" b="b"/>
            <a:pathLst>
              <a:path w="158838" h="129755">
                <a:moveTo>
                  <a:pt x="0" y="129755"/>
                </a:moveTo>
                <a:lnTo>
                  <a:pt x="158838" y="129755"/>
                </a:lnTo>
                <a:lnTo>
                  <a:pt x="158838" y="0"/>
                </a:lnTo>
                <a:lnTo>
                  <a:pt x="0" y="0"/>
                </a:lnTo>
                <a:lnTo>
                  <a:pt x="0" y="129755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8837282" y="2006638"/>
            <a:ext cx="158838" cy="158826"/>
          </a:xfrm>
          <a:custGeom>
            <a:avLst/>
            <a:gdLst/>
            <a:ahLst/>
            <a:cxnLst/>
            <a:rect l="l" t="t" r="r" b="b"/>
            <a:pathLst>
              <a:path w="158838" h="158826">
                <a:moveTo>
                  <a:pt x="0" y="0"/>
                </a:moveTo>
                <a:lnTo>
                  <a:pt x="0" y="158826"/>
                </a:lnTo>
                <a:lnTo>
                  <a:pt x="158838" y="158826"/>
                </a:lnTo>
                <a:lnTo>
                  <a:pt x="158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8837282" y="1817687"/>
            <a:ext cx="158838" cy="158813"/>
          </a:xfrm>
          <a:custGeom>
            <a:avLst/>
            <a:gdLst/>
            <a:ahLst/>
            <a:cxnLst/>
            <a:rect l="l" t="t" r="r" b="b"/>
            <a:pathLst>
              <a:path w="158838" h="158813">
                <a:moveTo>
                  <a:pt x="0" y="0"/>
                </a:moveTo>
                <a:lnTo>
                  <a:pt x="0" y="158813"/>
                </a:lnTo>
                <a:lnTo>
                  <a:pt x="158838" y="158813"/>
                </a:lnTo>
                <a:lnTo>
                  <a:pt x="158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8837282" y="1628724"/>
            <a:ext cx="158838" cy="158826"/>
          </a:xfrm>
          <a:custGeom>
            <a:avLst/>
            <a:gdLst/>
            <a:ahLst/>
            <a:cxnLst/>
            <a:rect l="l" t="t" r="r" b="b"/>
            <a:pathLst>
              <a:path w="158838" h="158826">
                <a:moveTo>
                  <a:pt x="0" y="0"/>
                </a:moveTo>
                <a:lnTo>
                  <a:pt x="0" y="158826"/>
                </a:lnTo>
                <a:lnTo>
                  <a:pt x="158838" y="158826"/>
                </a:lnTo>
                <a:lnTo>
                  <a:pt x="158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8837282" y="1439760"/>
            <a:ext cx="158838" cy="158826"/>
          </a:xfrm>
          <a:custGeom>
            <a:avLst/>
            <a:gdLst/>
            <a:ahLst/>
            <a:cxnLst/>
            <a:rect l="l" t="t" r="r" b="b"/>
            <a:pathLst>
              <a:path w="158838" h="158826">
                <a:moveTo>
                  <a:pt x="0" y="0"/>
                </a:moveTo>
                <a:lnTo>
                  <a:pt x="0" y="158826"/>
                </a:lnTo>
                <a:lnTo>
                  <a:pt x="158838" y="158826"/>
                </a:lnTo>
                <a:lnTo>
                  <a:pt x="158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9026258" y="2762504"/>
            <a:ext cx="158826" cy="129755"/>
          </a:xfrm>
          <a:custGeom>
            <a:avLst/>
            <a:gdLst/>
            <a:ahLst/>
            <a:cxnLst/>
            <a:rect l="l" t="t" r="r" b="b"/>
            <a:pathLst>
              <a:path w="158826" h="129755">
                <a:moveTo>
                  <a:pt x="0" y="129755"/>
                </a:moveTo>
                <a:lnTo>
                  <a:pt x="158826" y="129755"/>
                </a:lnTo>
                <a:lnTo>
                  <a:pt x="158826" y="0"/>
                </a:lnTo>
                <a:lnTo>
                  <a:pt x="0" y="0"/>
                </a:lnTo>
                <a:lnTo>
                  <a:pt x="0" y="129755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9026258" y="2195601"/>
            <a:ext cx="158826" cy="158851"/>
          </a:xfrm>
          <a:custGeom>
            <a:avLst/>
            <a:gdLst/>
            <a:ahLst/>
            <a:cxnLst/>
            <a:rect l="l" t="t" r="r" b="b"/>
            <a:pathLst>
              <a:path w="158826" h="158851">
                <a:moveTo>
                  <a:pt x="0" y="0"/>
                </a:moveTo>
                <a:lnTo>
                  <a:pt x="0" y="158851"/>
                </a:lnTo>
                <a:lnTo>
                  <a:pt x="158826" y="158851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9026258" y="1439760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9215221" y="238456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9215221" y="1439760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9215221" y="106183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9215221" y="683882"/>
            <a:ext cx="158826" cy="158838"/>
          </a:xfrm>
          <a:custGeom>
            <a:avLst/>
            <a:gdLst/>
            <a:ahLst/>
            <a:cxnLst/>
            <a:rect l="l" t="t" r="r" b="b"/>
            <a:pathLst>
              <a:path w="158826" h="158838">
                <a:moveTo>
                  <a:pt x="0" y="0"/>
                </a:moveTo>
                <a:lnTo>
                  <a:pt x="0" y="158838"/>
                </a:lnTo>
                <a:lnTo>
                  <a:pt x="158826" y="158838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9404184" y="2195601"/>
            <a:ext cx="158826" cy="158851"/>
          </a:xfrm>
          <a:custGeom>
            <a:avLst/>
            <a:gdLst/>
            <a:ahLst/>
            <a:cxnLst/>
            <a:rect l="l" t="t" r="r" b="b"/>
            <a:pathLst>
              <a:path w="158826" h="158851">
                <a:moveTo>
                  <a:pt x="0" y="0"/>
                </a:moveTo>
                <a:lnTo>
                  <a:pt x="0" y="158851"/>
                </a:lnTo>
                <a:lnTo>
                  <a:pt x="158826" y="158851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9404184" y="2006638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9404184" y="1250797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9593148" y="2573527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9593148" y="2006638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9593148" y="1439760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9782111" y="162872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0160038" y="238456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755434" y="2573527"/>
            <a:ext cx="158813" cy="158826"/>
          </a:xfrm>
          <a:custGeom>
            <a:avLst/>
            <a:gdLst/>
            <a:ahLst/>
            <a:cxnLst/>
            <a:rect l="l" t="t" r="r" b="b"/>
            <a:pathLst>
              <a:path w="158813" h="158826">
                <a:moveTo>
                  <a:pt x="0" y="0"/>
                </a:moveTo>
                <a:lnTo>
                  <a:pt x="0" y="158826"/>
                </a:lnTo>
                <a:lnTo>
                  <a:pt x="158813" y="158826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755434" y="1817687"/>
            <a:ext cx="158813" cy="158813"/>
          </a:xfrm>
          <a:custGeom>
            <a:avLst/>
            <a:gdLst/>
            <a:ahLst/>
            <a:cxnLst/>
            <a:rect l="l" t="t" r="r" b="b"/>
            <a:pathLst>
              <a:path w="158813" h="158813">
                <a:moveTo>
                  <a:pt x="0" y="0"/>
                </a:moveTo>
                <a:lnTo>
                  <a:pt x="0" y="158813"/>
                </a:lnTo>
                <a:lnTo>
                  <a:pt x="158813" y="158813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755434" y="1439760"/>
            <a:ext cx="158813" cy="158826"/>
          </a:xfrm>
          <a:custGeom>
            <a:avLst/>
            <a:gdLst/>
            <a:ahLst/>
            <a:cxnLst/>
            <a:rect l="l" t="t" r="r" b="b"/>
            <a:pathLst>
              <a:path w="158813" h="158826">
                <a:moveTo>
                  <a:pt x="0" y="0"/>
                </a:moveTo>
                <a:lnTo>
                  <a:pt x="0" y="158826"/>
                </a:lnTo>
                <a:lnTo>
                  <a:pt x="158813" y="158826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566471" y="2762504"/>
            <a:ext cx="158813" cy="129755"/>
          </a:xfrm>
          <a:custGeom>
            <a:avLst/>
            <a:gdLst/>
            <a:ahLst/>
            <a:cxnLst/>
            <a:rect l="l" t="t" r="r" b="b"/>
            <a:pathLst>
              <a:path w="158813" h="129755">
                <a:moveTo>
                  <a:pt x="0" y="129755"/>
                </a:moveTo>
                <a:lnTo>
                  <a:pt x="158813" y="129755"/>
                </a:lnTo>
                <a:lnTo>
                  <a:pt x="158813" y="0"/>
                </a:lnTo>
                <a:lnTo>
                  <a:pt x="0" y="0"/>
                </a:lnTo>
                <a:lnTo>
                  <a:pt x="0" y="129755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566471" y="2006638"/>
            <a:ext cx="158813" cy="158826"/>
          </a:xfrm>
          <a:custGeom>
            <a:avLst/>
            <a:gdLst/>
            <a:ahLst/>
            <a:cxnLst/>
            <a:rect l="l" t="t" r="r" b="b"/>
            <a:pathLst>
              <a:path w="158813" h="158826">
                <a:moveTo>
                  <a:pt x="0" y="0"/>
                </a:moveTo>
                <a:lnTo>
                  <a:pt x="0" y="158826"/>
                </a:lnTo>
                <a:lnTo>
                  <a:pt x="158813" y="158826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377508" y="2006638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188532" y="2195601"/>
            <a:ext cx="158826" cy="158851"/>
          </a:xfrm>
          <a:custGeom>
            <a:avLst/>
            <a:gdLst/>
            <a:ahLst/>
            <a:cxnLst/>
            <a:rect l="l" t="t" r="r" b="b"/>
            <a:pathLst>
              <a:path w="158826" h="158851">
                <a:moveTo>
                  <a:pt x="0" y="0"/>
                </a:moveTo>
                <a:lnTo>
                  <a:pt x="0" y="158851"/>
                </a:lnTo>
                <a:lnTo>
                  <a:pt x="158826" y="158851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188532" y="162872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188532" y="1250797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188532" y="106183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999568" y="1817687"/>
            <a:ext cx="158826" cy="158813"/>
          </a:xfrm>
          <a:custGeom>
            <a:avLst/>
            <a:gdLst/>
            <a:ahLst/>
            <a:cxnLst/>
            <a:rect l="l" t="t" r="r" b="b"/>
            <a:pathLst>
              <a:path w="158826" h="158813">
                <a:moveTo>
                  <a:pt x="0" y="0"/>
                </a:moveTo>
                <a:lnTo>
                  <a:pt x="0" y="158813"/>
                </a:lnTo>
                <a:lnTo>
                  <a:pt x="158826" y="158813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810618" y="2384564"/>
            <a:ext cx="158813" cy="158826"/>
          </a:xfrm>
          <a:custGeom>
            <a:avLst/>
            <a:gdLst/>
            <a:ahLst/>
            <a:cxnLst/>
            <a:rect l="l" t="t" r="r" b="b"/>
            <a:pathLst>
              <a:path w="158813" h="158826">
                <a:moveTo>
                  <a:pt x="0" y="0"/>
                </a:moveTo>
                <a:lnTo>
                  <a:pt x="0" y="158826"/>
                </a:lnTo>
                <a:lnTo>
                  <a:pt x="158813" y="158826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810618" y="2573527"/>
            <a:ext cx="158813" cy="158826"/>
          </a:xfrm>
          <a:custGeom>
            <a:avLst/>
            <a:gdLst/>
            <a:ahLst/>
            <a:cxnLst/>
            <a:rect l="l" t="t" r="r" b="b"/>
            <a:pathLst>
              <a:path w="158813" h="158826">
                <a:moveTo>
                  <a:pt x="0" y="0"/>
                </a:moveTo>
                <a:lnTo>
                  <a:pt x="0" y="158826"/>
                </a:lnTo>
                <a:lnTo>
                  <a:pt x="158813" y="158826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810618" y="1628724"/>
            <a:ext cx="158813" cy="158826"/>
          </a:xfrm>
          <a:custGeom>
            <a:avLst/>
            <a:gdLst/>
            <a:ahLst/>
            <a:cxnLst/>
            <a:rect l="l" t="t" r="r" b="b"/>
            <a:pathLst>
              <a:path w="158813" h="158826">
                <a:moveTo>
                  <a:pt x="0" y="0"/>
                </a:moveTo>
                <a:lnTo>
                  <a:pt x="0" y="158826"/>
                </a:lnTo>
                <a:lnTo>
                  <a:pt x="158813" y="158826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810618" y="1439760"/>
            <a:ext cx="158813" cy="158826"/>
          </a:xfrm>
          <a:custGeom>
            <a:avLst/>
            <a:gdLst/>
            <a:ahLst/>
            <a:cxnLst/>
            <a:rect l="l" t="t" r="r" b="b"/>
            <a:pathLst>
              <a:path w="158813" h="158826">
                <a:moveTo>
                  <a:pt x="0" y="0"/>
                </a:moveTo>
                <a:lnTo>
                  <a:pt x="0" y="158826"/>
                </a:lnTo>
                <a:lnTo>
                  <a:pt x="158813" y="158826"/>
                </a:lnTo>
                <a:lnTo>
                  <a:pt x="158813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432679" y="1817687"/>
            <a:ext cx="158838" cy="158813"/>
          </a:xfrm>
          <a:custGeom>
            <a:avLst/>
            <a:gdLst/>
            <a:ahLst/>
            <a:cxnLst/>
            <a:rect l="l" t="t" r="r" b="b"/>
            <a:pathLst>
              <a:path w="158838" h="158813">
                <a:moveTo>
                  <a:pt x="0" y="0"/>
                </a:moveTo>
                <a:lnTo>
                  <a:pt x="0" y="158813"/>
                </a:lnTo>
                <a:lnTo>
                  <a:pt x="158838" y="158813"/>
                </a:lnTo>
                <a:lnTo>
                  <a:pt x="158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054765" y="238456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D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325575" y="2195601"/>
            <a:ext cx="158826" cy="158851"/>
          </a:xfrm>
          <a:custGeom>
            <a:avLst/>
            <a:gdLst/>
            <a:ahLst/>
            <a:cxnLst/>
            <a:rect l="l" t="t" r="r" b="b"/>
            <a:pathLst>
              <a:path w="158826" h="158851">
                <a:moveTo>
                  <a:pt x="0" y="0"/>
                </a:moveTo>
                <a:lnTo>
                  <a:pt x="0" y="158851"/>
                </a:lnTo>
                <a:lnTo>
                  <a:pt x="158826" y="158851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514539" y="2762504"/>
            <a:ext cx="158826" cy="129755"/>
          </a:xfrm>
          <a:custGeom>
            <a:avLst/>
            <a:gdLst/>
            <a:ahLst/>
            <a:cxnLst/>
            <a:rect l="l" t="t" r="r" b="b"/>
            <a:pathLst>
              <a:path w="158826" h="129755">
                <a:moveTo>
                  <a:pt x="0" y="129755"/>
                </a:moveTo>
                <a:lnTo>
                  <a:pt x="158826" y="129755"/>
                </a:lnTo>
                <a:lnTo>
                  <a:pt x="158826" y="0"/>
                </a:lnTo>
                <a:lnTo>
                  <a:pt x="0" y="0"/>
                </a:lnTo>
                <a:lnTo>
                  <a:pt x="0" y="129755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514539" y="2195601"/>
            <a:ext cx="158826" cy="158851"/>
          </a:xfrm>
          <a:custGeom>
            <a:avLst/>
            <a:gdLst/>
            <a:ahLst/>
            <a:cxnLst/>
            <a:rect l="l" t="t" r="r" b="b"/>
            <a:pathLst>
              <a:path w="158826" h="158851">
                <a:moveTo>
                  <a:pt x="0" y="0"/>
                </a:moveTo>
                <a:lnTo>
                  <a:pt x="0" y="158851"/>
                </a:lnTo>
                <a:lnTo>
                  <a:pt x="158826" y="158851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514539" y="162872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892465" y="238456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7892465" y="1439760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8081429" y="1817687"/>
            <a:ext cx="158826" cy="158813"/>
          </a:xfrm>
          <a:custGeom>
            <a:avLst/>
            <a:gdLst/>
            <a:ahLst/>
            <a:cxnLst/>
            <a:rect l="l" t="t" r="r" b="b"/>
            <a:pathLst>
              <a:path w="158826" h="158813">
                <a:moveTo>
                  <a:pt x="0" y="0"/>
                </a:moveTo>
                <a:lnTo>
                  <a:pt x="0" y="158813"/>
                </a:lnTo>
                <a:lnTo>
                  <a:pt x="158826" y="158813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270392" y="2762504"/>
            <a:ext cx="158826" cy="129755"/>
          </a:xfrm>
          <a:custGeom>
            <a:avLst/>
            <a:gdLst/>
            <a:ahLst/>
            <a:cxnLst/>
            <a:rect l="l" t="t" r="r" b="b"/>
            <a:pathLst>
              <a:path w="158826" h="129755">
                <a:moveTo>
                  <a:pt x="0" y="129755"/>
                </a:moveTo>
                <a:lnTo>
                  <a:pt x="158826" y="129755"/>
                </a:lnTo>
                <a:lnTo>
                  <a:pt x="158826" y="0"/>
                </a:lnTo>
                <a:lnTo>
                  <a:pt x="0" y="0"/>
                </a:lnTo>
                <a:lnTo>
                  <a:pt x="0" y="129755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8459355" y="2573527"/>
            <a:ext cx="158838" cy="158826"/>
          </a:xfrm>
          <a:custGeom>
            <a:avLst/>
            <a:gdLst/>
            <a:ahLst/>
            <a:cxnLst/>
            <a:rect l="l" t="t" r="r" b="b"/>
            <a:pathLst>
              <a:path w="158838" h="158826">
                <a:moveTo>
                  <a:pt x="0" y="0"/>
                </a:moveTo>
                <a:lnTo>
                  <a:pt x="0" y="158826"/>
                </a:lnTo>
                <a:lnTo>
                  <a:pt x="158838" y="158826"/>
                </a:lnTo>
                <a:lnTo>
                  <a:pt x="158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8459355" y="2006638"/>
            <a:ext cx="158838" cy="158826"/>
          </a:xfrm>
          <a:custGeom>
            <a:avLst/>
            <a:gdLst/>
            <a:ahLst/>
            <a:cxnLst/>
            <a:rect l="l" t="t" r="r" b="b"/>
            <a:pathLst>
              <a:path w="158838" h="158826">
                <a:moveTo>
                  <a:pt x="0" y="0"/>
                </a:moveTo>
                <a:lnTo>
                  <a:pt x="0" y="158826"/>
                </a:lnTo>
                <a:lnTo>
                  <a:pt x="158838" y="158826"/>
                </a:lnTo>
                <a:lnTo>
                  <a:pt x="158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8459355" y="1439760"/>
            <a:ext cx="158838" cy="158826"/>
          </a:xfrm>
          <a:custGeom>
            <a:avLst/>
            <a:gdLst/>
            <a:ahLst/>
            <a:cxnLst/>
            <a:rect l="l" t="t" r="r" b="b"/>
            <a:pathLst>
              <a:path w="158838" h="158826">
                <a:moveTo>
                  <a:pt x="0" y="0"/>
                </a:moveTo>
                <a:lnTo>
                  <a:pt x="0" y="158826"/>
                </a:lnTo>
                <a:lnTo>
                  <a:pt x="158838" y="158826"/>
                </a:lnTo>
                <a:lnTo>
                  <a:pt x="158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8648319" y="2195601"/>
            <a:ext cx="158838" cy="158851"/>
          </a:xfrm>
          <a:custGeom>
            <a:avLst/>
            <a:gdLst/>
            <a:ahLst/>
            <a:cxnLst/>
            <a:rect l="l" t="t" r="r" b="b"/>
            <a:pathLst>
              <a:path w="158838" h="158851">
                <a:moveTo>
                  <a:pt x="0" y="0"/>
                </a:moveTo>
                <a:lnTo>
                  <a:pt x="0" y="158851"/>
                </a:lnTo>
                <a:lnTo>
                  <a:pt x="158838" y="158851"/>
                </a:lnTo>
                <a:lnTo>
                  <a:pt x="158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8648319" y="1439760"/>
            <a:ext cx="158838" cy="158826"/>
          </a:xfrm>
          <a:custGeom>
            <a:avLst/>
            <a:gdLst/>
            <a:ahLst/>
            <a:cxnLst/>
            <a:rect l="l" t="t" r="r" b="b"/>
            <a:pathLst>
              <a:path w="158838" h="158826">
                <a:moveTo>
                  <a:pt x="0" y="0"/>
                </a:moveTo>
                <a:lnTo>
                  <a:pt x="0" y="158826"/>
                </a:lnTo>
                <a:lnTo>
                  <a:pt x="158838" y="158826"/>
                </a:lnTo>
                <a:lnTo>
                  <a:pt x="158838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9026258" y="238456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9026258" y="1817687"/>
            <a:ext cx="158826" cy="158813"/>
          </a:xfrm>
          <a:custGeom>
            <a:avLst/>
            <a:gdLst/>
            <a:ahLst/>
            <a:cxnLst/>
            <a:rect l="l" t="t" r="r" b="b"/>
            <a:pathLst>
              <a:path w="158826" h="158813">
                <a:moveTo>
                  <a:pt x="0" y="0"/>
                </a:moveTo>
                <a:lnTo>
                  <a:pt x="0" y="158813"/>
                </a:lnTo>
                <a:lnTo>
                  <a:pt x="158826" y="158813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9026258" y="1250797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9215221" y="1817687"/>
            <a:ext cx="158826" cy="158813"/>
          </a:xfrm>
          <a:custGeom>
            <a:avLst/>
            <a:gdLst/>
            <a:ahLst/>
            <a:cxnLst/>
            <a:rect l="l" t="t" r="r" b="b"/>
            <a:pathLst>
              <a:path w="158826" h="158813">
                <a:moveTo>
                  <a:pt x="0" y="0"/>
                </a:moveTo>
                <a:lnTo>
                  <a:pt x="0" y="158813"/>
                </a:lnTo>
                <a:lnTo>
                  <a:pt x="158826" y="158813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9215221" y="162872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9404184" y="2762504"/>
            <a:ext cx="158826" cy="129755"/>
          </a:xfrm>
          <a:custGeom>
            <a:avLst/>
            <a:gdLst/>
            <a:ahLst/>
            <a:cxnLst/>
            <a:rect l="l" t="t" r="r" b="b"/>
            <a:pathLst>
              <a:path w="158826" h="129755">
                <a:moveTo>
                  <a:pt x="0" y="129755"/>
                </a:moveTo>
                <a:lnTo>
                  <a:pt x="158826" y="129755"/>
                </a:lnTo>
                <a:lnTo>
                  <a:pt x="158826" y="0"/>
                </a:lnTo>
                <a:lnTo>
                  <a:pt x="0" y="0"/>
                </a:lnTo>
                <a:lnTo>
                  <a:pt x="0" y="129755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9404184" y="106183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9404184" y="872858"/>
            <a:ext cx="158826" cy="158838"/>
          </a:xfrm>
          <a:custGeom>
            <a:avLst/>
            <a:gdLst/>
            <a:ahLst/>
            <a:cxnLst/>
            <a:rect l="l" t="t" r="r" b="b"/>
            <a:pathLst>
              <a:path w="158826" h="158838">
                <a:moveTo>
                  <a:pt x="0" y="0"/>
                </a:moveTo>
                <a:lnTo>
                  <a:pt x="0" y="158838"/>
                </a:lnTo>
                <a:lnTo>
                  <a:pt x="158826" y="158838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9782111" y="1817687"/>
            <a:ext cx="158826" cy="158813"/>
          </a:xfrm>
          <a:custGeom>
            <a:avLst/>
            <a:gdLst/>
            <a:ahLst/>
            <a:cxnLst/>
            <a:rect l="l" t="t" r="r" b="b"/>
            <a:pathLst>
              <a:path w="158826" h="158813">
                <a:moveTo>
                  <a:pt x="0" y="0"/>
                </a:moveTo>
                <a:lnTo>
                  <a:pt x="0" y="158813"/>
                </a:lnTo>
                <a:lnTo>
                  <a:pt x="158826" y="158813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9782111" y="1061834"/>
            <a:ext cx="158826" cy="158826"/>
          </a:xfrm>
          <a:custGeom>
            <a:avLst/>
            <a:gdLst/>
            <a:ahLst/>
            <a:cxnLst/>
            <a:rect l="l" t="t" r="r" b="b"/>
            <a:pathLst>
              <a:path w="158826" h="158826">
                <a:moveTo>
                  <a:pt x="0" y="0"/>
                </a:moveTo>
                <a:lnTo>
                  <a:pt x="0" y="158826"/>
                </a:lnTo>
                <a:lnTo>
                  <a:pt x="158826" y="158826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9971074" y="1817687"/>
            <a:ext cx="158826" cy="158813"/>
          </a:xfrm>
          <a:custGeom>
            <a:avLst/>
            <a:gdLst/>
            <a:ahLst/>
            <a:cxnLst/>
            <a:rect l="l" t="t" r="r" b="b"/>
            <a:pathLst>
              <a:path w="158826" h="158813">
                <a:moveTo>
                  <a:pt x="0" y="0"/>
                </a:moveTo>
                <a:lnTo>
                  <a:pt x="0" y="158813"/>
                </a:lnTo>
                <a:lnTo>
                  <a:pt x="158826" y="158813"/>
                </a:lnTo>
                <a:lnTo>
                  <a:pt x="1588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0160038" y="2762504"/>
            <a:ext cx="158826" cy="129755"/>
          </a:xfrm>
          <a:custGeom>
            <a:avLst/>
            <a:gdLst/>
            <a:ahLst/>
            <a:cxnLst/>
            <a:rect l="l" t="t" r="r" b="b"/>
            <a:pathLst>
              <a:path w="158826" h="129755">
                <a:moveTo>
                  <a:pt x="0" y="129755"/>
                </a:moveTo>
                <a:lnTo>
                  <a:pt x="158826" y="129755"/>
                </a:lnTo>
                <a:lnTo>
                  <a:pt x="158826" y="0"/>
                </a:lnTo>
                <a:lnTo>
                  <a:pt x="0" y="0"/>
                </a:lnTo>
                <a:lnTo>
                  <a:pt x="0" y="129755"/>
                </a:lnTo>
                <a:close/>
              </a:path>
            </a:pathLst>
          </a:custGeom>
          <a:solidFill>
            <a:srgbClr val="DFEE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420476" y="2892259"/>
            <a:ext cx="9901803" cy="2182685"/>
          </a:xfrm>
          <a:custGeom>
            <a:avLst/>
            <a:gdLst/>
            <a:ahLst/>
            <a:cxnLst/>
            <a:rect l="l" t="t" r="r" b="b"/>
            <a:pathLst>
              <a:path w="9901803" h="2182685">
                <a:moveTo>
                  <a:pt x="0" y="0"/>
                </a:moveTo>
                <a:lnTo>
                  <a:pt x="0" y="2182685"/>
                </a:lnTo>
                <a:lnTo>
                  <a:pt x="9901803" y="2182685"/>
                </a:lnTo>
                <a:lnTo>
                  <a:pt x="99018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7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494548" y="896785"/>
            <a:ext cx="2139594" cy="649732"/>
          </a:xfrm>
          <a:custGeom>
            <a:avLst/>
            <a:gdLst/>
            <a:ahLst/>
            <a:cxnLst/>
            <a:rect l="l" t="t" r="r" b="b"/>
            <a:pathLst>
              <a:path w="2139594" h="649732">
                <a:moveTo>
                  <a:pt x="1589766" y="355344"/>
                </a:moveTo>
                <a:lnTo>
                  <a:pt x="1593491" y="369404"/>
                </a:lnTo>
                <a:lnTo>
                  <a:pt x="1599509" y="381785"/>
                </a:lnTo>
                <a:lnTo>
                  <a:pt x="1607664" y="392353"/>
                </a:lnTo>
                <a:lnTo>
                  <a:pt x="1617800" y="400976"/>
                </a:lnTo>
                <a:lnTo>
                  <a:pt x="1629762" y="407519"/>
                </a:lnTo>
                <a:lnTo>
                  <a:pt x="1643393" y="411851"/>
                </a:lnTo>
                <a:lnTo>
                  <a:pt x="1658539" y="413837"/>
                </a:lnTo>
                <a:lnTo>
                  <a:pt x="1663484" y="413956"/>
                </a:lnTo>
                <a:lnTo>
                  <a:pt x="1674964" y="413542"/>
                </a:lnTo>
                <a:lnTo>
                  <a:pt x="1688279" y="411401"/>
                </a:lnTo>
                <a:lnTo>
                  <a:pt x="1695894" y="408813"/>
                </a:lnTo>
                <a:lnTo>
                  <a:pt x="1694675" y="389051"/>
                </a:lnTo>
                <a:lnTo>
                  <a:pt x="1683649" y="393332"/>
                </a:lnTo>
                <a:lnTo>
                  <a:pt x="1670081" y="395653"/>
                </a:lnTo>
                <a:lnTo>
                  <a:pt x="1663687" y="395960"/>
                </a:lnTo>
                <a:lnTo>
                  <a:pt x="1649638" y="394209"/>
                </a:lnTo>
                <a:lnTo>
                  <a:pt x="1636977" y="389151"/>
                </a:lnTo>
                <a:lnTo>
                  <a:pt x="1626199" y="381077"/>
                </a:lnTo>
                <a:lnTo>
                  <a:pt x="1617799" y="370280"/>
                </a:lnTo>
                <a:lnTo>
                  <a:pt x="1612269" y="357051"/>
                </a:lnTo>
                <a:lnTo>
                  <a:pt x="1610106" y="341684"/>
                </a:lnTo>
                <a:lnTo>
                  <a:pt x="1610093" y="340347"/>
                </a:lnTo>
                <a:lnTo>
                  <a:pt x="1611782" y="325439"/>
                </a:lnTo>
                <a:lnTo>
                  <a:pt x="1616663" y="312259"/>
                </a:lnTo>
                <a:lnTo>
                  <a:pt x="1624455" y="301204"/>
                </a:lnTo>
                <a:lnTo>
                  <a:pt x="1634879" y="292669"/>
                </a:lnTo>
                <a:lnTo>
                  <a:pt x="1647652" y="287050"/>
                </a:lnTo>
                <a:lnTo>
                  <a:pt x="1662497" y="284744"/>
                </a:lnTo>
                <a:lnTo>
                  <a:pt x="1664703" y="284708"/>
                </a:lnTo>
                <a:lnTo>
                  <a:pt x="1677568" y="286097"/>
                </a:lnTo>
                <a:lnTo>
                  <a:pt x="1689560" y="290261"/>
                </a:lnTo>
                <a:lnTo>
                  <a:pt x="1694040" y="292658"/>
                </a:lnTo>
                <a:lnTo>
                  <a:pt x="1695678" y="272884"/>
                </a:lnTo>
                <a:lnTo>
                  <a:pt x="1683476" y="268786"/>
                </a:lnTo>
                <a:lnTo>
                  <a:pt x="1670979" y="267013"/>
                </a:lnTo>
                <a:lnTo>
                  <a:pt x="1663687" y="266788"/>
                </a:lnTo>
                <a:lnTo>
                  <a:pt x="1648449" y="268039"/>
                </a:lnTo>
                <a:lnTo>
                  <a:pt x="1634451" y="271691"/>
                </a:lnTo>
                <a:lnTo>
                  <a:pt x="1621909" y="277598"/>
                </a:lnTo>
                <a:lnTo>
                  <a:pt x="1611038" y="285612"/>
                </a:lnTo>
                <a:lnTo>
                  <a:pt x="1602053" y="295585"/>
                </a:lnTo>
                <a:lnTo>
                  <a:pt x="1595171" y="307370"/>
                </a:lnTo>
                <a:lnTo>
                  <a:pt x="1590607" y="320820"/>
                </a:lnTo>
                <a:lnTo>
                  <a:pt x="1588577" y="335786"/>
                </a:lnTo>
                <a:lnTo>
                  <a:pt x="1588490" y="339737"/>
                </a:lnTo>
                <a:lnTo>
                  <a:pt x="1589766" y="355344"/>
                </a:lnTo>
                <a:close/>
              </a:path>
              <a:path w="2139594" h="649732">
                <a:moveTo>
                  <a:pt x="54406" y="610158"/>
                </a:moveTo>
                <a:lnTo>
                  <a:pt x="52578" y="614235"/>
                </a:lnTo>
                <a:lnTo>
                  <a:pt x="49314" y="621576"/>
                </a:lnTo>
                <a:lnTo>
                  <a:pt x="44221" y="629932"/>
                </a:lnTo>
                <a:lnTo>
                  <a:pt x="29146" y="629932"/>
                </a:lnTo>
                <a:lnTo>
                  <a:pt x="25882" y="629132"/>
                </a:lnTo>
                <a:lnTo>
                  <a:pt x="23228" y="628307"/>
                </a:lnTo>
                <a:lnTo>
                  <a:pt x="22021" y="647052"/>
                </a:lnTo>
                <a:lnTo>
                  <a:pt x="25882" y="647687"/>
                </a:lnTo>
                <a:lnTo>
                  <a:pt x="29349" y="648512"/>
                </a:lnTo>
                <a:lnTo>
                  <a:pt x="35877" y="648512"/>
                </a:lnTo>
                <a:lnTo>
                  <a:pt x="50850" y="645028"/>
                </a:lnTo>
                <a:lnTo>
                  <a:pt x="61194" y="636500"/>
                </a:lnTo>
                <a:lnTo>
                  <a:pt x="68368" y="625817"/>
                </a:lnTo>
                <a:lnTo>
                  <a:pt x="72542" y="618134"/>
                </a:lnTo>
                <a:lnTo>
                  <a:pt x="131445" y="505002"/>
                </a:lnTo>
                <a:lnTo>
                  <a:pt x="108826" y="505002"/>
                </a:lnTo>
                <a:lnTo>
                  <a:pt x="65824" y="589178"/>
                </a:lnTo>
                <a:lnTo>
                  <a:pt x="65214" y="589178"/>
                </a:lnTo>
                <a:lnTo>
                  <a:pt x="23850" y="505002"/>
                </a:lnTo>
                <a:lnTo>
                  <a:pt x="0" y="505002"/>
                </a:lnTo>
                <a:lnTo>
                  <a:pt x="54406" y="610158"/>
                </a:lnTo>
                <a:close/>
              </a:path>
              <a:path w="2139594" h="649732">
                <a:moveTo>
                  <a:pt x="791058" y="562268"/>
                </a:moveTo>
                <a:lnTo>
                  <a:pt x="780075" y="570163"/>
                </a:lnTo>
                <a:lnTo>
                  <a:pt x="767143" y="572465"/>
                </a:lnTo>
                <a:lnTo>
                  <a:pt x="746963" y="572465"/>
                </a:lnTo>
                <a:lnTo>
                  <a:pt x="746963" y="522947"/>
                </a:lnTo>
                <a:lnTo>
                  <a:pt x="764298" y="522947"/>
                </a:lnTo>
                <a:lnTo>
                  <a:pt x="777362" y="525100"/>
                </a:lnTo>
                <a:lnTo>
                  <a:pt x="789443" y="532196"/>
                </a:lnTo>
                <a:lnTo>
                  <a:pt x="795568" y="545197"/>
                </a:lnTo>
                <a:lnTo>
                  <a:pt x="795667" y="547408"/>
                </a:lnTo>
                <a:lnTo>
                  <a:pt x="797994" y="512025"/>
                </a:lnTo>
                <a:lnTo>
                  <a:pt x="784989" y="507222"/>
                </a:lnTo>
                <a:lnTo>
                  <a:pt x="769938" y="505170"/>
                </a:lnTo>
                <a:lnTo>
                  <a:pt x="763866" y="505015"/>
                </a:lnTo>
                <a:lnTo>
                  <a:pt x="726579" y="505002"/>
                </a:lnTo>
                <a:lnTo>
                  <a:pt x="726579" y="647255"/>
                </a:lnTo>
                <a:lnTo>
                  <a:pt x="746963" y="647255"/>
                </a:lnTo>
                <a:lnTo>
                  <a:pt x="746963" y="590410"/>
                </a:lnTo>
                <a:lnTo>
                  <a:pt x="766940" y="590410"/>
                </a:lnTo>
                <a:lnTo>
                  <a:pt x="781384" y="589102"/>
                </a:lnTo>
                <a:lnTo>
                  <a:pt x="794662" y="584918"/>
                </a:lnTo>
                <a:lnTo>
                  <a:pt x="791058" y="562268"/>
                </a:lnTo>
                <a:close/>
              </a:path>
              <a:path w="2139594" h="649732">
                <a:moveTo>
                  <a:pt x="1343360" y="311964"/>
                </a:moveTo>
                <a:lnTo>
                  <a:pt x="1347677" y="326230"/>
                </a:lnTo>
                <a:lnTo>
                  <a:pt x="1354721" y="337517"/>
                </a:lnTo>
                <a:lnTo>
                  <a:pt x="1364371" y="345854"/>
                </a:lnTo>
                <a:lnTo>
                  <a:pt x="1376504" y="351270"/>
                </a:lnTo>
                <a:lnTo>
                  <a:pt x="1390999" y="353793"/>
                </a:lnTo>
                <a:lnTo>
                  <a:pt x="1397101" y="353999"/>
                </a:lnTo>
                <a:lnTo>
                  <a:pt x="1400975" y="353999"/>
                </a:lnTo>
                <a:lnTo>
                  <a:pt x="1404861" y="353809"/>
                </a:lnTo>
                <a:lnTo>
                  <a:pt x="1408315" y="353174"/>
                </a:lnTo>
                <a:lnTo>
                  <a:pt x="1408315" y="411454"/>
                </a:lnTo>
                <a:lnTo>
                  <a:pt x="1428699" y="411454"/>
                </a:lnTo>
                <a:lnTo>
                  <a:pt x="1428699" y="269214"/>
                </a:lnTo>
                <a:lnTo>
                  <a:pt x="1408315" y="269214"/>
                </a:lnTo>
                <a:lnTo>
                  <a:pt x="1408315" y="334645"/>
                </a:lnTo>
                <a:lnTo>
                  <a:pt x="1405051" y="335648"/>
                </a:lnTo>
                <a:lnTo>
                  <a:pt x="1401191" y="336067"/>
                </a:lnTo>
                <a:lnTo>
                  <a:pt x="1397101" y="336067"/>
                </a:lnTo>
                <a:lnTo>
                  <a:pt x="1381876" y="333547"/>
                </a:lnTo>
                <a:lnTo>
                  <a:pt x="1371461" y="326300"/>
                </a:lnTo>
                <a:lnTo>
                  <a:pt x="1365217" y="314793"/>
                </a:lnTo>
                <a:lnTo>
                  <a:pt x="1362505" y="299494"/>
                </a:lnTo>
                <a:lnTo>
                  <a:pt x="1362265" y="292049"/>
                </a:lnTo>
                <a:lnTo>
                  <a:pt x="1362265" y="269214"/>
                </a:lnTo>
                <a:lnTo>
                  <a:pt x="1341894" y="269214"/>
                </a:lnTo>
                <a:lnTo>
                  <a:pt x="1341894" y="294690"/>
                </a:lnTo>
                <a:lnTo>
                  <a:pt x="1343360" y="311964"/>
                </a:lnTo>
                <a:close/>
              </a:path>
              <a:path w="2139594" h="649732">
                <a:moveTo>
                  <a:pt x="1411592" y="647255"/>
                </a:moveTo>
                <a:lnTo>
                  <a:pt x="1431963" y="647255"/>
                </a:lnTo>
                <a:lnTo>
                  <a:pt x="1431963" y="522947"/>
                </a:lnTo>
                <a:lnTo>
                  <a:pt x="1476197" y="522947"/>
                </a:lnTo>
                <a:lnTo>
                  <a:pt x="1476197" y="505002"/>
                </a:lnTo>
                <a:lnTo>
                  <a:pt x="1367358" y="505002"/>
                </a:lnTo>
                <a:lnTo>
                  <a:pt x="1367358" y="522947"/>
                </a:lnTo>
                <a:lnTo>
                  <a:pt x="1411592" y="522947"/>
                </a:lnTo>
                <a:lnTo>
                  <a:pt x="1411592" y="647255"/>
                </a:lnTo>
                <a:close/>
              </a:path>
              <a:path w="2139594" h="649732">
                <a:moveTo>
                  <a:pt x="1282573" y="522947"/>
                </a:moveTo>
                <a:lnTo>
                  <a:pt x="1341894" y="522947"/>
                </a:lnTo>
                <a:lnTo>
                  <a:pt x="1341894" y="505002"/>
                </a:lnTo>
                <a:lnTo>
                  <a:pt x="1262189" y="505002"/>
                </a:lnTo>
                <a:lnTo>
                  <a:pt x="1262189" y="647255"/>
                </a:lnTo>
                <a:lnTo>
                  <a:pt x="1341894" y="647255"/>
                </a:lnTo>
                <a:lnTo>
                  <a:pt x="1341894" y="629323"/>
                </a:lnTo>
                <a:lnTo>
                  <a:pt x="1282573" y="629323"/>
                </a:lnTo>
                <a:lnTo>
                  <a:pt x="1282573" y="582447"/>
                </a:lnTo>
                <a:lnTo>
                  <a:pt x="1336586" y="582447"/>
                </a:lnTo>
                <a:lnTo>
                  <a:pt x="1336586" y="564527"/>
                </a:lnTo>
                <a:lnTo>
                  <a:pt x="1282573" y="564527"/>
                </a:lnTo>
                <a:lnTo>
                  <a:pt x="1282573" y="522947"/>
                </a:lnTo>
                <a:close/>
              </a:path>
              <a:path w="2139594" h="649732">
                <a:moveTo>
                  <a:pt x="1495145" y="287147"/>
                </a:moveTo>
                <a:lnTo>
                  <a:pt x="1554454" y="287147"/>
                </a:lnTo>
                <a:lnTo>
                  <a:pt x="1554454" y="269214"/>
                </a:lnTo>
                <a:lnTo>
                  <a:pt x="1474762" y="269214"/>
                </a:lnTo>
                <a:lnTo>
                  <a:pt x="1474762" y="411454"/>
                </a:lnTo>
                <a:lnTo>
                  <a:pt x="1554454" y="411454"/>
                </a:lnTo>
                <a:lnTo>
                  <a:pt x="1554454" y="393534"/>
                </a:lnTo>
                <a:lnTo>
                  <a:pt x="1495145" y="393534"/>
                </a:lnTo>
                <a:lnTo>
                  <a:pt x="1495145" y="346659"/>
                </a:lnTo>
                <a:lnTo>
                  <a:pt x="1549158" y="346659"/>
                </a:lnTo>
                <a:lnTo>
                  <a:pt x="1549158" y="328726"/>
                </a:lnTo>
                <a:lnTo>
                  <a:pt x="1495145" y="328726"/>
                </a:lnTo>
                <a:lnTo>
                  <a:pt x="1495145" y="287147"/>
                </a:lnTo>
                <a:close/>
              </a:path>
              <a:path w="2139594" h="649732">
                <a:moveTo>
                  <a:pt x="1167409" y="647255"/>
                </a:moveTo>
                <a:lnTo>
                  <a:pt x="1187792" y="647255"/>
                </a:lnTo>
                <a:lnTo>
                  <a:pt x="1187792" y="522947"/>
                </a:lnTo>
                <a:lnTo>
                  <a:pt x="1232027" y="522947"/>
                </a:lnTo>
                <a:lnTo>
                  <a:pt x="1232027" y="505002"/>
                </a:lnTo>
                <a:lnTo>
                  <a:pt x="1123188" y="505002"/>
                </a:lnTo>
                <a:lnTo>
                  <a:pt x="1123188" y="522947"/>
                </a:lnTo>
                <a:lnTo>
                  <a:pt x="1167409" y="522947"/>
                </a:lnTo>
                <a:lnTo>
                  <a:pt x="1167409" y="647255"/>
                </a:lnTo>
                <a:close/>
              </a:path>
              <a:path w="2139594" h="649732">
                <a:moveTo>
                  <a:pt x="1072045" y="505002"/>
                </a:moveTo>
                <a:lnTo>
                  <a:pt x="1004773" y="615873"/>
                </a:lnTo>
                <a:lnTo>
                  <a:pt x="1004582" y="615873"/>
                </a:lnTo>
                <a:lnTo>
                  <a:pt x="1004582" y="505002"/>
                </a:lnTo>
                <a:lnTo>
                  <a:pt x="984199" y="505002"/>
                </a:lnTo>
                <a:lnTo>
                  <a:pt x="984199" y="647255"/>
                </a:lnTo>
                <a:lnTo>
                  <a:pt x="1005192" y="647255"/>
                </a:lnTo>
                <a:lnTo>
                  <a:pt x="1072438" y="537210"/>
                </a:lnTo>
                <a:lnTo>
                  <a:pt x="1072654" y="537210"/>
                </a:lnTo>
                <a:lnTo>
                  <a:pt x="1072654" y="647255"/>
                </a:lnTo>
                <a:lnTo>
                  <a:pt x="1093038" y="647255"/>
                </a:lnTo>
                <a:lnTo>
                  <a:pt x="1093038" y="505002"/>
                </a:lnTo>
                <a:lnTo>
                  <a:pt x="1072045" y="505002"/>
                </a:lnTo>
                <a:close/>
              </a:path>
              <a:path w="2139594" h="649732">
                <a:moveTo>
                  <a:pt x="907770" y="269214"/>
                </a:moveTo>
                <a:lnTo>
                  <a:pt x="883297" y="269214"/>
                </a:lnTo>
                <a:lnTo>
                  <a:pt x="931011" y="337477"/>
                </a:lnTo>
                <a:lnTo>
                  <a:pt x="878611" y="411454"/>
                </a:lnTo>
                <a:lnTo>
                  <a:pt x="903071" y="411454"/>
                </a:lnTo>
                <a:lnTo>
                  <a:pt x="943635" y="351129"/>
                </a:lnTo>
                <a:lnTo>
                  <a:pt x="985608" y="411454"/>
                </a:lnTo>
                <a:lnTo>
                  <a:pt x="1011301" y="411454"/>
                </a:lnTo>
                <a:lnTo>
                  <a:pt x="958710" y="337083"/>
                </a:lnTo>
                <a:lnTo>
                  <a:pt x="1006602" y="269214"/>
                </a:lnTo>
                <a:lnTo>
                  <a:pt x="983360" y="269214"/>
                </a:lnTo>
                <a:lnTo>
                  <a:pt x="945667" y="323837"/>
                </a:lnTo>
                <a:lnTo>
                  <a:pt x="907770" y="269214"/>
                </a:lnTo>
                <a:close/>
              </a:path>
              <a:path w="2139594" h="649732">
                <a:moveTo>
                  <a:pt x="949934" y="644613"/>
                </a:moveTo>
                <a:lnTo>
                  <a:pt x="948740" y="624839"/>
                </a:lnTo>
                <a:lnTo>
                  <a:pt x="937717" y="629134"/>
                </a:lnTo>
                <a:lnTo>
                  <a:pt x="924151" y="631464"/>
                </a:lnTo>
                <a:lnTo>
                  <a:pt x="917752" y="631774"/>
                </a:lnTo>
                <a:lnTo>
                  <a:pt x="903708" y="630021"/>
                </a:lnTo>
                <a:lnTo>
                  <a:pt x="891051" y="624959"/>
                </a:lnTo>
                <a:lnTo>
                  <a:pt x="880275" y="616882"/>
                </a:lnTo>
                <a:lnTo>
                  <a:pt x="871874" y="606083"/>
                </a:lnTo>
                <a:lnTo>
                  <a:pt x="866342" y="592856"/>
                </a:lnTo>
                <a:lnTo>
                  <a:pt x="864172" y="577494"/>
                </a:lnTo>
                <a:lnTo>
                  <a:pt x="864158" y="576122"/>
                </a:lnTo>
                <a:lnTo>
                  <a:pt x="865848" y="561223"/>
                </a:lnTo>
                <a:lnTo>
                  <a:pt x="870729" y="548046"/>
                </a:lnTo>
                <a:lnTo>
                  <a:pt x="878521" y="536989"/>
                </a:lnTo>
                <a:lnTo>
                  <a:pt x="888944" y="528450"/>
                </a:lnTo>
                <a:lnTo>
                  <a:pt x="901718" y="522828"/>
                </a:lnTo>
                <a:lnTo>
                  <a:pt x="916562" y="520520"/>
                </a:lnTo>
                <a:lnTo>
                  <a:pt x="918768" y="520484"/>
                </a:lnTo>
                <a:lnTo>
                  <a:pt x="931618" y="521872"/>
                </a:lnTo>
                <a:lnTo>
                  <a:pt x="943615" y="526040"/>
                </a:lnTo>
                <a:lnTo>
                  <a:pt x="948131" y="528459"/>
                </a:lnTo>
                <a:lnTo>
                  <a:pt x="949744" y="508685"/>
                </a:lnTo>
                <a:lnTo>
                  <a:pt x="937543" y="504579"/>
                </a:lnTo>
                <a:lnTo>
                  <a:pt x="925048" y="502792"/>
                </a:lnTo>
                <a:lnTo>
                  <a:pt x="917752" y="502564"/>
                </a:lnTo>
                <a:lnTo>
                  <a:pt x="902514" y="503815"/>
                </a:lnTo>
                <a:lnTo>
                  <a:pt x="888516" y="507468"/>
                </a:lnTo>
                <a:lnTo>
                  <a:pt x="875974" y="513377"/>
                </a:lnTo>
                <a:lnTo>
                  <a:pt x="865103" y="521392"/>
                </a:lnTo>
                <a:lnTo>
                  <a:pt x="856119" y="531366"/>
                </a:lnTo>
                <a:lnTo>
                  <a:pt x="849237" y="543151"/>
                </a:lnTo>
                <a:lnTo>
                  <a:pt x="844673" y="556600"/>
                </a:lnTo>
                <a:lnTo>
                  <a:pt x="842642" y="571563"/>
                </a:lnTo>
                <a:lnTo>
                  <a:pt x="842556" y="575513"/>
                </a:lnTo>
                <a:lnTo>
                  <a:pt x="843832" y="591123"/>
                </a:lnTo>
                <a:lnTo>
                  <a:pt x="847557" y="605185"/>
                </a:lnTo>
                <a:lnTo>
                  <a:pt x="853574" y="617566"/>
                </a:lnTo>
                <a:lnTo>
                  <a:pt x="861729" y="628134"/>
                </a:lnTo>
                <a:lnTo>
                  <a:pt x="871865" y="636755"/>
                </a:lnTo>
                <a:lnTo>
                  <a:pt x="883827" y="643297"/>
                </a:lnTo>
                <a:lnTo>
                  <a:pt x="897459" y="647627"/>
                </a:lnTo>
                <a:lnTo>
                  <a:pt x="912605" y="649613"/>
                </a:lnTo>
                <a:lnTo>
                  <a:pt x="917549" y="649732"/>
                </a:lnTo>
                <a:lnTo>
                  <a:pt x="929028" y="649325"/>
                </a:lnTo>
                <a:lnTo>
                  <a:pt x="942354" y="647192"/>
                </a:lnTo>
                <a:lnTo>
                  <a:pt x="949934" y="644613"/>
                </a:lnTo>
                <a:close/>
              </a:path>
              <a:path w="2139594" h="649732">
                <a:moveTo>
                  <a:pt x="797994" y="512025"/>
                </a:moveTo>
                <a:lnTo>
                  <a:pt x="795667" y="547408"/>
                </a:lnTo>
                <a:lnTo>
                  <a:pt x="791058" y="562268"/>
                </a:lnTo>
                <a:lnTo>
                  <a:pt x="794662" y="584918"/>
                </a:lnTo>
                <a:lnTo>
                  <a:pt x="805739" y="577466"/>
                </a:lnTo>
                <a:lnTo>
                  <a:pt x="813583" y="566358"/>
                </a:lnTo>
                <a:lnTo>
                  <a:pt x="817158" y="551200"/>
                </a:lnTo>
                <a:lnTo>
                  <a:pt x="817270" y="547598"/>
                </a:lnTo>
                <a:lnTo>
                  <a:pt x="814880" y="531748"/>
                </a:lnTo>
                <a:lnTo>
                  <a:pt x="808206" y="520046"/>
                </a:lnTo>
                <a:lnTo>
                  <a:pt x="797994" y="512025"/>
                </a:lnTo>
                <a:close/>
              </a:path>
              <a:path w="2139594" h="649732">
                <a:moveTo>
                  <a:pt x="627126" y="522947"/>
                </a:moveTo>
                <a:lnTo>
                  <a:pt x="686422" y="522947"/>
                </a:lnTo>
                <a:lnTo>
                  <a:pt x="686422" y="505002"/>
                </a:lnTo>
                <a:lnTo>
                  <a:pt x="606742" y="505002"/>
                </a:lnTo>
                <a:lnTo>
                  <a:pt x="606742" y="647255"/>
                </a:lnTo>
                <a:lnTo>
                  <a:pt x="686422" y="647255"/>
                </a:lnTo>
                <a:lnTo>
                  <a:pt x="686422" y="629323"/>
                </a:lnTo>
                <a:lnTo>
                  <a:pt x="627126" y="629323"/>
                </a:lnTo>
                <a:lnTo>
                  <a:pt x="627126" y="582447"/>
                </a:lnTo>
                <a:lnTo>
                  <a:pt x="681126" y="582447"/>
                </a:lnTo>
                <a:lnTo>
                  <a:pt x="681126" y="564527"/>
                </a:lnTo>
                <a:lnTo>
                  <a:pt x="627126" y="564527"/>
                </a:lnTo>
                <a:lnTo>
                  <a:pt x="627126" y="522947"/>
                </a:lnTo>
                <a:close/>
              </a:path>
              <a:path w="2139594" h="649732">
                <a:moveTo>
                  <a:pt x="526618" y="523974"/>
                </a:moveTo>
                <a:lnTo>
                  <a:pt x="536897" y="532528"/>
                </a:lnTo>
                <a:lnTo>
                  <a:pt x="539280" y="542912"/>
                </a:lnTo>
                <a:lnTo>
                  <a:pt x="535224" y="556941"/>
                </a:lnTo>
                <a:lnTo>
                  <a:pt x="524529" y="563623"/>
                </a:lnTo>
                <a:lnTo>
                  <a:pt x="532647" y="588365"/>
                </a:lnTo>
                <a:lnTo>
                  <a:pt x="540544" y="599066"/>
                </a:lnTo>
                <a:lnTo>
                  <a:pt x="541144" y="577367"/>
                </a:lnTo>
                <a:lnTo>
                  <a:pt x="530301" y="575106"/>
                </a:lnTo>
                <a:lnTo>
                  <a:pt x="530313" y="574713"/>
                </a:lnTo>
                <a:lnTo>
                  <a:pt x="543882" y="569430"/>
                </a:lnTo>
                <a:lnTo>
                  <a:pt x="553634" y="561089"/>
                </a:lnTo>
                <a:lnTo>
                  <a:pt x="558903" y="548990"/>
                </a:lnTo>
                <a:lnTo>
                  <a:pt x="559650" y="540867"/>
                </a:lnTo>
                <a:lnTo>
                  <a:pt x="557141" y="526732"/>
                </a:lnTo>
                <a:lnTo>
                  <a:pt x="550006" y="516428"/>
                </a:lnTo>
                <a:lnTo>
                  <a:pt x="538836" y="509611"/>
                </a:lnTo>
                <a:lnTo>
                  <a:pt x="524224" y="505933"/>
                </a:lnTo>
                <a:lnTo>
                  <a:pt x="509714" y="505015"/>
                </a:lnTo>
                <a:lnTo>
                  <a:pt x="471208" y="505002"/>
                </a:lnTo>
                <a:lnTo>
                  <a:pt x="471208" y="647255"/>
                </a:lnTo>
                <a:lnTo>
                  <a:pt x="509104" y="647255"/>
                </a:lnTo>
                <a:lnTo>
                  <a:pt x="506869" y="630542"/>
                </a:lnTo>
                <a:lnTo>
                  <a:pt x="491591" y="630542"/>
                </a:lnTo>
                <a:lnTo>
                  <a:pt x="491591" y="582447"/>
                </a:lnTo>
                <a:lnTo>
                  <a:pt x="504837" y="582447"/>
                </a:lnTo>
                <a:lnTo>
                  <a:pt x="509397" y="565636"/>
                </a:lnTo>
                <a:lnTo>
                  <a:pt x="491591" y="565734"/>
                </a:lnTo>
                <a:lnTo>
                  <a:pt x="491591" y="521715"/>
                </a:lnTo>
                <a:lnTo>
                  <a:pt x="512978" y="521715"/>
                </a:lnTo>
                <a:lnTo>
                  <a:pt x="526618" y="523974"/>
                </a:lnTo>
                <a:close/>
              </a:path>
              <a:path w="2139594" h="649732">
                <a:moveTo>
                  <a:pt x="537578" y="620982"/>
                </a:moveTo>
                <a:lnTo>
                  <a:pt x="526779" y="628017"/>
                </a:lnTo>
                <a:lnTo>
                  <a:pt x="511686" y="630441"/>
                </a:lnTo>
                <a:lnTo>
                  <a:pt x="506869" y="630542"/>
                </a:lnTo>
                <a:lnTo>
                  <a:pt x="509104" y="647255"/>
                </a:lnTo>
                <a:lnTo>
                  <a:pt x="525215" y="646313"/>
                </a:lnTo>
                <a:lnTo>
                  <a:pt x="539599" y="643055"/>
                </a:lnTo>
                <a:lnTo>
                  <a:pt x="551339" y="636834"/>
                </a:lnTo>
                <a:lnTo>
                  <a:pt x="559516" y="627001"/>
                </a:lnTo>
                <a:lnTo>
                  <a:pt x="563212" y="612908"/>
                </a:lnTo>
                <a:lnTo>
                  <a:pt x="563333" y="609358"/>
                </a:lnTo>
                <a:lnTo>
                  <a:pt x="560567" y="594996"/>
                </a:lnTo>
                <a:lnTo>
                  <a:pt x="552869" y="584194"/>
                </a:lnTo>
                <a:lnTo>
                  <a:pt x="541144" y="577367"/>
                </a:lnTo>
                <a:lnTo>
                  <a:pt x="540544" y="599066"/>
                </a:lnTo>
                <a:lnTo>
                  <a:pt x="541705" y="607504"/>
                </a:lnTo>
                <a:lnTo>
                  <a:pt x="537578" y="620982"/>
                </a:lnTo>
                <a:close/>
              </a:path>
              <a:path w="2139594" h="649732">
                <a:moveTo>
                  <a:pt x="519764" y="583559"/>
                </a:moveTo>
                <a:lnTo>
                  <a:pt x="532647" y="588365"/>
                </a:lnTo>
                <a:lnTo>
                  <a:pt x="524529" y="563623"/>
                </a:lnTo>
                <a:lnTo>
                  <a:pt x="509397" y="565636"/>
                </a:lnTo>
                <a:lnTo>
                  <a:pt x="504837" y="582447"/>
                </a:lnTo>
                <a:lnTo>
                  <a:pt x="519764" y="583559"/>
                </a:lnTo>
                <a:close/>
              </a:path>
              <a:path w="2139594" h="649732">
                <a:moveTo>
                  <a:pt x="405371" y="505002"/>
                </a:moveTo>
                <a:lnTo>
                  <a:pt x="338112" y="615873"/>
                </a:lnTo>
                <a:lnTo>
                  <a:pt x="337908" y="615873"/>
                </a:lnTo>
                <a:lnTo>
                  <a:pt x="337908" y="505002"/>
                </a:lnTo>
                <a:lnTo>
                  <a:pt x="317525" y="505002"/>
                </a:lnTo>
                <a:lnTo>
                  <a:pt x="317525" y="647255"/>
                </a:lnTo>
                <a:lnTo>
                  <a:pt x="338531" y="647255"/>
                </a:lnTo>
                <a:lnTo>
                  <a:pt x="405777" y="537210"/>
                </a:lnTo>
                <a:lnTo>
                  <a:pt x="405980" y="537210"/>
                </a:lnTo>
                <a:lnTo>
                  <a:pt x="405980" y="647255"/>
                </a:lnTo>
                <a:lnTo>
                  <a:pt x="426351" y="647255"/>
                </a:lnTo>
                <a:lnTo>
                  <a:pt x="426351" y="505002"/>
                </a:lnTo>
                <a:lnTo>
                  <a:pt x="405371" y="505002"/>
                </a:lnTo>
                <a:close/>
              </a:path>
              <a:path w="2139594" h="649732">
                <a:moveTo>
                  <a:pt x="270446" y="505002"/>
                </a:moveTo>
                <a:lnTo>
                  <a:pt x="250075" y="505002"/>
                </a:lnTo>
                <a:lnTo>
                  <a:pt x="250075" y="564527"/>
                </a:lnTo>
                <a:lnTo>
                  <a:pt x="182003" y="564527"/>
                </a:lnTo>
                <a:lnTo>
                  <a:pt x="182003" y="505002"/>
                </a:lnTo>
                <a:lnTo>
                  <a:pt x="161620" y="505002"/>
                </a:lnTo>
                <a:lnTo>
                  <a:pt x="161620" y="647255"/>
                </a:lnTo>
                <a:lnTo>
                  <a:pt x="182003" y="647255"/>
                </a:lnTo>
                <a:lnTo>
                  <a:pt x="182003" y="582447"/>
                </a:lnTo>
                <a:lnTo>
                  <a:pt x="250075" y="582447"/>
                </a:lnTo>
                <a:lnTo>
                  <a:pt x="250075" y="647255"/>
                </a:lnTo>
                <a:lnTo>
                  <a:pt x="270446" y="647255"/>
                </a:lnTo>
                <a:lnTo>
                  <a:pt x="270446" y="505002"/>
                </a:lnTo>
                <a:close/>
              </a:path>
              <a:path w="2139594" h="649732">
                <a:moveTo>
                  <a:pt x="2060105" y="235800"/>
                </a:moveTo>
                <a:lnTo>
                  <a:pt x="2057247" y="253936"/>
                </a:lnTo>
                <a:lnTo>
                  <a:pt x="2068631" y="257604"/>
                </a:lnTo>
                <a:lnTo>
                  <a:pt x="2082557" y="259380"/>
                </a:lnTo>
                <a:lnTo>
                  <a:pt x="2084959" y="259448"/>
                </a:lnTo>
                <a:lnTo>
                  <a:pt x="2098101" y="258260"/>
                </a:lnTo>
                <a:lnTo>
                  <a:pt x="2111152" y="255119"/>
                </a:lnTo>
                <a:lnTo>
                  <a:pt x="2113508" y="253936"/>
                </a:lnTo>
                <a:lnTo>
                  <a:pt x="2110435" y="235800"/>
                </a:lnTo>
                <a:lnTo>
                  <a:pt x="2099797" y="241244"/>
                </a:lnTo>
                <a:lnTo>
                  <a:pt x="2086019" y="243341"/>
                </a:lnTo>
                <a:lnTo>
                  <a:pt x="2084959" y="243357"/>
                </a:lnTo>
                <a:lnTo>
                  <a:pt x="2071483" y="241496"/>
                </a:lnTo>
                <a:lnTo>
                  <a:pt x="2060364" y="236124"/>
                </a:lnTo>
                <a:lnTo>
                  <a:pt x="2060105" y="235800"/>
                </a:lnTo>
                <a:close/>
              </a:path>
              <a:path w="2139594" h="649732">
                <a:moveTo>
                  <a:pt x="2118601" y="269214"/>
                </a:moveTo>
                <a:lnTo>
                  <a:pt x="2051354" y="380085"/>
                </a:lnTo>
                <a:lnTo>
                  <a:pt x="2051138" y="380085"/>
                </a:lnTo>
                <a:lnTo>
                  <a:pt x="2051138" y="269214"/>
                </a:lnTo>
                <a:lnTo>
                  <a:pt x="2030755" y="269214"/>
                </a:lnTo>
                <a:lnTo>
                  <a:pt x="2030755" y="411454"/>
                </a:lnTo>
                <a:lnTo>
                  <a:pt x="2051748" y="411454"/>
                </a:lnTo>
                <a:lnTo>
                  <a:pt x="2118995" y="301421"/>
                </a:lnTo>
                <a:lnTo>
                  <a:pt x="2119210" y="301421"/>
                </a:lnTo>
                <a:lnTo>
                  <a:pt x="2119210" y="411454"/>
                </a:lnTo>
                <a:lnTo>
                  <a:pt x="2139594" y="411454"/>
                </a:lnTo>
                <a:lnTo>
                  <a:pt x="2139594" y="269214"/>
                </a:lnTo>
                <a:lnTo>
                  <a:pt x="2118601" y="269214"/>
                </a:lnTo>
                <a:close/>
              </a:path>
              <a:path w="2139594" h="649732">
                <a:moveTo>
                  <a:pt x="1771510" y="336473"/>
                </a:moveTo>
                <a:lnTo>
                  <a:pt x="1838350" y="269214"/>
                </a:lnTo>
                <a:lnTo>
                  <a:pt x="1811248" y="269214"/>
                </a:lnTo>
                <a:lnTo>
                  <a:pt x="1750517" y="331787"/>
                </a:lnTo>
                <a:lnTo>
                  <a:pt x="1750517" y="269214"/>
                </a:lnTo>
                <a:lnTo>
                  <a:pt x="1730133" y="269214"/>
                </a:lnTo>
                <a:lnTo>
                  <a:pt x="1730133" y="411454"/>
                </a:lnTo>
                <a:lnTo>
                  <a:pt x="1750517" y="411454"/>
                </a:lnTo>
                <a:lnTo>
                  <a:pt x="1750517" y="341769"/>
                </a:lnTo>
                <a:lnTo>
                  <a:pt x="1813902" y="411454"/>
                </a:lnTo>
                <a:lnTo>
                  <a:pt x="1843646" y="411454"/>
                </a:lnTo>
                <a:lnTo>
                  <a:pt x="1771510" y="336473"/>
                </a:lnTo>
                <a:close/>
              </a:path>
              <a:path w="2139594" h="649732">
                <a:moveTo>
                  <a:pt x="1962670" y="269214"/>
                </a:moveTo>
                <a:lnTo>
                  <a:pt x="1895424" y="380085"/>
                </a:lnTo>
                <a:lnTo>
                  <a:pt x="1895221" y="380085"/>
                </a:lnTo>
                <a:lnTo>
                  <a:pt x="1895221" y="269214"/>
                </a:lnTo>
                <a:lnTo>
                  <a:pt x="1874850" y="269214"/>
                </a:lnTo>
                <a:lnTo>
                  <a:pt x="1874850" y="411454"/>
                </a:lnTo>
                <a:lnTo>
                  <a:pt x="1895830" y="411454"/>
                </a:lnTo>
                <a:lnTo>
                  <a:pt x="1963089" y="301421"/>
                </a:lnTo>
                <a:lnTo>
                  <a:pt x="1963305" y="301421"/>
                </a:lnTo>
                <a:lnTo>
                  <a:pt x="1963305" y="411454"/>
                </a:lnTo>
                <a:lnTo>
                  <a:pt x="1983663" y="411454"/>
                </a:lnTo>
                <a:lnTo>
                  <a:pt x="1983663" y="269214"/>
                </a:lnTo>
                <a:lnTo>
                  <a:pt x="1962670" y="269214"/>
                </a:lnTo>
                <a:close/>
              </a:path>
              <a:path w="2139594" h="649732">
                <a:moveTo>
                  <a:pt x="1284592" y="269214"/>
                </a:moveTo>
                <a:lnTo>
                  <a:pt x="1217345" y="380085"/>
                </a:lnTo>
                <a:lnTo>
                  <a:pt x="1217155" y="380085"/>
                </a:lnTo>
                <a:lnTo>
                  <a:pt x="1217155" y="269214"/>
                </a:lnTo>
                <a:lnTo>
                  <a:pt x="1196771" y="269214"/>
                </a:lnTo>
                <a:lnTo>
                  <a:pt x="1196771" y="411454"/>
                </a:lnTo>
                <a:lnTo>
                  <a:pt x="1217764" y="411454"/>
                </a:lnTo>
                <a:lnTo>
                  <a:pt x="1285011" y="301421"/>
                </a:lnTo>
                <a:lnTo>
                  <a:pt x="1285201" y="301421"/>
                </a:lnTo>
                <a:lnTo>
                  <a:pt x="1285201" y="411454"/>
                </a:lnTo>
                <a:lnTo>
                  <a:pt x="1305585" y="411454"/>
                </a:lnTo>
                <a:lnTo>
                  <a:pt x="1305585" y="269214"/>
                </a:lnTo>
                <a:lnTo>
                  <a:pt x="1284592" y="269214"/>
                </a:lnTo>
                <a:close/>
              </a:path>
              <a:path w="2139594" h="649732">
                <a:moveTo>
                  <a:pt x="1149680" y="269214"/>
                </a:moveTo>
                <a:lnTo>
                  <a:pt x="1129296" y="269214"/>
                </a:lnTo>
                <a:lnTo>
                  <a:pt x="1129296" y="328726"/>
                </a:lnTo>
                <a:lnTo>
                  <a:pt x="1061237" y="328726"/>
                </a:lnTo>
                <a:lnTo>
                  <a:pt x="1061237" y="269214"/>
                </a:lnTo>
                <a:lnTo>
                  <a:pt x="1040866" y="269214"/>
                </a:lnTo>
                <a:lnTo>
                  <a:pt x="1040866" y="411454"/>
                </a:lnTo>
                <a:lnTo>
                  <a:pt x="1061237" y="411454"/>
                </a:lnTo>
                <a:lnTo>
                  <a:pt x="1061237" y="346659"/>
                </a:lnTo>
                <a:lnTo>
                  <a:pt x="1129296" y="346659"/>
                </a:lnTo>
                <a:lnTo>
                  <a:pt x="1129296" y="411454"/>
                </a:lnTo>
                <a:lnTo>
                  <a:pt x="1149680" y="411454"/>
                </a:lnTo>
                <a:lnTo>
                  <a:pt x="1149680" y="269214"/>
                </a:lnTo>
                <a:close/>
              </a:path>
              <a:path w="2139594" h="649732">
                <a:moveTo>
                  <a:pt x="794448" y="287147"/>
                </a:moveTo>
                <a:lnTo>
                  <a:pt x="853744" y="287147"/>
                </a:lnTo>
                <a:lnTo>
                  <a:pt x="853744" y="269214"/>
                </a:lnTo>
                <a:lnTo>
                  <a:pt x="774065" y="269214"/>
                </a:lnTo>
                <a:lnTo>
                  <a:pt x="774065" y="411454"/>
                </a:lnTo>
                <a:lnTo>
                  <a:pt x="853744" y="411454"/>
                </a:lnTo>
                <a:lnTo>
                  <a:pt x="853744" y="393534"/>
                </a:lnTo>
                <a:lnTo>
                  <a:pt x="794448" y="393534"/>
                </a:lnTo>
                <a:lnTo>
                  <a:pt x="794448" y="346659"/>
                </a:lnTo>
                <a:lnTo>
                  <a:pt x="848448" y="346659"/>
                </a:lnTo>
                <a:lnTo>
                  <a:pt x="848448" y="328726"/>
                </a:lnTo>
                <a:lnTo>
                  <a:pt x="794448" y="328726"/>
                </a:lnTo>
                <a:lnTo>
                  <a:pt x="794448" y="287147"/>
                </a:lnTo>
                <a:close/>
              </a:path>
              <a:path w="2139594" h="649732">
                <a:moveTo>
                  <a:pt x="679297" y="411454"/>
                </a:moveTo>
                <a:lnTo>
                  <a:pt x="699681" y="411454"/>
                </a:lnTo>
                <a:lnTo>
                  <a:pt x="699681" y="287147"/>
                </a:lnTo>
                <a:lnTo>
                  <a:pt x="743889" y="287147"/>
                </a:lnTo>
                <a:lnTo>
                  <a:pt x="743889" y="269214"/>
                </a:lnTo>
                <a:lnTo>
                  <a:pt x="635063" y="269214"/>
                </a:lnTo>
                <a:lnTo>
                  <a:pt x="635063" y="287147"/>
                </a:lnTo>
                <a:lnTo>
                  <a:pt x="679297" y="287147"/>
                </a:lnTo>
                <a:lnTo>
                  <a:pt x="679297" y="411454"/>
                </a:lnTo>
                <a:close/>
              </a:path>
              <a:path w="2139594" h="649732">
                <a:moveTo>
                  <a:pt x="583907" y="269214"/>
                </a:moveTo>
                <a:lnTo>
                  <a:pt x="516661" y="380085"/>
                </a:lnTo>
                <a:lnTo>
                  <a:pt x="516445" y="380085"/>
                </a:lnTo>
                <a:lnTo>
                  <a:pt x="516445" y="269214"/>
                </a:lnTo>
                <a:lnTo>
                  <a:pt x="496062" y="269214"/>
                </a:lnTo>
                <a:lnTo>
                  <a:pt x="496062" y="411454"/>
                </a:lnTo>
                <a:lnTo>
                  <a:pt x="517055" y="411454"/>
                </a:lnTo>
                <a:lnTo>
                  <a:pt x="584301" y="301421"/>
                </a:lnTo>
                <a:lnTo>
                  <a:pt x="584517" y="301421"/>
                </a:lnTo>
                <a:lnTo>
                  <a:pt x="584517" y="411454"/>
                </a:lnTo>
                <a:lnTo>
                  <a:pt x="604901" y="411454"/>
                </a:lnTo>
                <a:lnTo>
                  <a:pt x="604901" y="269214"/>
                </a:lnTo>
                <a:lnTo>
                  <a:pt x="583907" y="269214"/>
                </a:lnTo>
                <a:close/>
              </a:path>
              <a:path w="2139594" h="649732">
                <a:moveTo>
                  <a:pt x="196219" y="377260"/>
                </a:moveTo>
                <a:lnTo>
                  <a:pt x="190081" y="364956"/>
                </a:lnTo>
                <a:lnTo>
                  <a:pt x="186777" y="351018"/>
                </a:lnTo>
                <a:lnTo>
                  <a:pt x="186080" y="340347"/>
                </a:lnTo>
                <a:lnTo>
                  <a:pt x="187498" y="325523"/>
                </a:lnTo>
                <a:lnTo>
                  <a:pt x="191760" y="311892"/>
                </a:lnTo>
                <a:lnTo>
                  <a:pt x="198880" y="300232"/>
                </a:lnTo>
                <a:lnTo>
                  <a:pt x="208872" y="291325"/>
                </a:lnTo>
                <a:lnTo>
                  <a:pt x="221748" y="285951"/>
                </a:lnTo>
                <a:lnTo>
                  <a:pt x="232943" y="284708"/>
                </a:lnTo>
                <a:lnTo>
                  <a:pt x="247931" y="287018"/>
                </a:lnTo>
                <a:lnTo>
                  <a:pt x="260025" y="293428"/>
                </a:lnTo>
                <a:lnTo>
                  <a:pt x="269239" y="303157"/>
                </a:lnTo>
                <a:lnTo>
                  <a:pt x="275586" y="315426"/>
                </a:lnTo>
                <a:lnTo>
                  <a:pt x="279077" y="329455"/>
                </a:lnTo>
                <a:lnTo>
                  <a:pt x="279831" y="340347"/>
                </a:lnTo>
                <a:lnTo>
                  <a:pt x="278503" y="354942"/>
                </a:lnTo>
                <a:lnTo>
                  <a:pt x="274434" y="368514"/>
                </a:lnTo>
                <a:lnTo>
                  <a:pt x="267494" y="380223"/>
                </a:lnTo>
                <a:lnTo>
                  <a:pt x="257556" y="389229"/>
                </a:lnTo>
                <a:lnTo>
                  <a:pt x="244490" y="394692"/>
                </a:lnTo>
                <a:lnTo>
                  <a:pt x="232943" y="395960"/>
                </a:lnTo>
                <a:lnTo>
                  <a:pt x="248506" y="412536"/>
                </a:lnTo>
                <a:lnTo>
                  <a:pt x="262229" y="408417"/>
                </a:lnTo>
                <a:lnTo>
                  <a:pt x="274031" y="401813"/>
                </a:lnTo>
                <a:lnTo>
                  <a:pt x="283831" y="392936"/>
                </a:lnTo>
                <a:lnTo>
                  <a:pt x="291548" y="381999"/>
                </a:lnTo>
                <a:lnTo>
                  <a:pt x="297103" y="369216"/>
                </a:lnTo>
                <a:lnTo>
                  <a:pt x="300414" y="354798"/>
                </a:lnTo>
                <a:lnTo>
                  <a:pt x="301409" y="340347"/>
                </a:lnTo>
                <a:lnTo>
                  <a:pt x="300213" y="324915"/>
                </a:lnTo>
                <a:lnTo>
                  <a:pt x="296685" y="310767"/>
                </a:lnTo>
                <a:lnTo>
                  <a:pt x="290914" y="298151"/>
                </a:lnTo>
                <a:lnTo>
                  <a:pt x="282988" y="287319"/>
                </a:lnTo>
                <a:lnTo>
                  <a:pt x="272995" y="278518"/>
                </a:lnTo>
                <a:lnTo>
                  <a:pt x="261025" y="271998"/>
                </a:lnTo>
                <a:lnTo>
                  <a:pt x="247166" y="268009"/>
                </a:lnTo>
                <a:lnTo>
                  <a:pt x="232943" y="266788"/>
                </a:lnTo>
                <a:lnTo>
                  <a:pt x="217437" y="268251"/>
                </a:lnTo>
                <a:lnTo>
                  <a:pt x="203739" y="272471"/>
                </a:lnTo>
                <a:lnTo>
                  <a:pt x="191938" y="279199"/>
                </a:lnTo>
                <a:lnTo>
                  <a:pt x="182122" y="288188"/>
                </a:lnTo>
                <a:lnTo>
                  <a:pt x="174381" y="299186"/>
                </a:lnTo>
                <a:lnTo>
                  <a:pt x="168802" y="311945"/>
                </a:lnTo>
                <a:lnTo>
                  <a:pt x="165474" y="326215"/>
                </a:lnTo>
                <a:lnTo>
                  <a:pt x="164477" y="340347"/>
                </a:lnTo>
                <a:lnTo>
                  <a:pt x="165664" y="356073"/>
                </a:lnTo>
                <a:lnTo>
                  <a:pt x="169170" y="370361"/>
                </a:lnTo>
                <a:lnTo>
                  <a:pt x="174913" y="382996"/>
                </a:lnTo>
                <a:lnTo>
                  <a:pt x="182812" y="393768"/>
                </a:lnTo>
                <a:lnTo>
                  <a:pt x="192786" y="402461"/>
                </a:lnTo>
                <a:lnTo>
                  <a:pt x="204753" y="408864"/>
                </a:lnTo>
                <a:lnTo>
                  <a:pt x="196219" y="377260"/>
                </a:lnTo>
                <a:close/>
              </a:path>
              <a:path w="2139594" h="649732">
                <a:moveTo>
                  <a:pt x="232943" y="395960"/>
                </a:moveTo>
                <a:lnTo>
                  <a:pt x="217520" y="393602"/>
                </a:lnTo>
                <a:lnTo>
                  <a:pt x="205322" y="387088"/>
                </a:lnTo>
                <a:lnTo>
                  <a:pt x="196219" y="377260"/>
                </a:lnTo>
                <a:lnTo>
                  <a:pt x="204753" y="408864"/>
                </a:lnTo>
                <a:lnTo>
                  <a:pt x="218630" y="412763"/>
                </a:lnTo>
                <a:lnTo>
                  <a:pt x="232943" y="413956"/>
                </a:lnTo>
                <a:lnTo>
                  <a:pt x="248506" y="412536"/>
                </a:lnTo>
                <a:lnTo>
                  <a:pt x="232943" y="395960"/>
                </a:lnTo>
                <a:close/>
              </a:path>
              <a:path w="2139594" h="649732">
                <a:moveTo>
                  <a:pt x="105359" y="411454"/>
                </a:moveTo>
                <a:lnTo>
                  <a:pt x="125730" y="411454"/>
                </a:lnTo>
                <a:lnTo>
                  <a:pt x="125730" y="269214"/>
                </a:lnTo>
                <a:lnTo>
                  <a:pt x="16916" y="269214"/>
                </a:lnTo>
                <a:lnTo>
                  <a:pt x="16916" y="411454"/>
                </a:lnTo>
                <a:lnTo>
                  <a:pt x="37287" y="411454"/>
                </a:lnTo>
                <a:lnTo>
                  <a:pt x="37287" y="287147"/>
                </a:lnTo>
                <a:lnTo>
                  <a:pt x="105359" y="287147"/>
                </a:lnTo>
                <a:lnTo>
                  <a:pt x="105359" y="411454"/>
                </a:lnTo>
                <a:close/>
              </a:path>
              <a:path w="2139594" h="649732">
                <a:moveTo>
                  <a:pt x="970737" y="0"/>
                </a:moveTo>
                <a:lnTo>
                  <a:pt x="967879" y="18148"/>
                </a:lnTo>
                <a:lnTo>
                  <a:pt x="979265" y="21810"/>
                </a:lnTo>
                <a:lnTo>
                  <a:pt x="993190" y="23579"/>
                </a:lnTo>
                <a:lnTo>
                  <a:pt x="995603" y="23647"/>
                </a:lnTo>
                <a:lnTo>
                  <a:pt x="1008748" y="22463"/>
                </a:lnTo>
                <a:lnTo>
                  <a:pt x="1021798" y="19331"/>
                </a:lnTo>
                <a:lnTo>
                  <a:pt x="1024128" y="18161"/>
                </a:lnTo>
                <a:lnTo>
                  <a:pt x="1021079" y="0"/>
                </a:lnTo>
                <a:lnTo>
                  <a:pt x="1010442" y="5443"/>
                </a:lnTo>
                <a:lnTo>
                  <a:pt x="996664" y="7541"/>
                </a:lnTo>
                <a:lnTo>
                  <a:pt x="995603" y="7556"/>
                </a:lnTo>
                <a:lnTo>
                  <a:pt x="982124" y="5702"/>
                </a:lnTo>
                <a:lnTo>
                  <a:pt x="971002" y="330"/>
                </a:lnTo>
                <a:lnTo>
                  <a:pt x="970737" y="0"/>
                </a:lnTo>
                <a:close/>
              </a:path>
              <a:path w="2139594" h="649732">
                <a:moveTo>
                  <a:pt x="1029220" y="33426"/>
                </a:moveTo>
                <a:lnTo>
                  <a:pt x="961974" y="144297"/>
                </a:lnTo>
                <a:lnTo>
                  <a:pt x="961783" y="144297"/>
                </a:lnTo>
                <a:lnTo>
                  <a:pt x="961783" y="33426"/>
                </a:lnTo>
                <a:lnTo>
                  <a:pt x="941400" y="33426"/>
                </a:lnTo>
                <a:lnTo>
                  <a:pt x="941400" y="175691"/>
                </a:lnTo>
                <a:lnTo>
                  <a:pt x="962393" y="175691"/>
                </a:lnTo>
                <a:lnTo>
                  <a:pt x="1029639" y="65633"/>
                </a:lnTo>
                <a:lnTo>
                  <a:pt x="1029842" y="65633"/>
                </a:lnTo>
                <a:lnTo>
                  <a:pt x="1029842" y="175691"/>
                </a:lnTo>
                <a:lnTo>
                  <a:pt x="1050226" y="175691"/>
                </a:lnTo>
                <a:lnTo>
                  <a:pt x="1050226" y="33426"/>
                </a:lnTo>
                <a:lnTo>
                  <a:pt x="1029220" y="33426"/>
                </a:lnTo>
                <a:close/>
              </a:path>
              <a:path w="2139594" h="649732">
                <a:moveTo>
                  <a:pt x="873315" y="33426"/>
                </a:moveTo>
                <a:lnTo>
                  <a:pt x="806069" y="144297"/>
                </a:lnTo>
                <a:lnTo>
                  <a:pt x="805853" y="144297"/>
                </a:lnTo>
                <a:lnTo>
                  <a:pt x="805853" y="33426"/>
                </a:lnTo>
                <a:lnTo>
                  <a:pt x="785469" y="33426"/>
                </a:lnTo>
                <a:lnTo>
                  <a:pt x="785469" y="175691"/>
                </a:lnTo>
                <a:lnTo>
                  <a:pt x="806475" y="175691"/>
                </a:lnTo>
                <a:lnTo>
                  <a:pt x="873721" y="65633"/>
                </a:lnTo>
                <a:lnTo>
                  <a:pt x="873925" y="65633"/>
                </a:lnTo>
                <a:lnTo>
                  <a:pt x="873925" y="175691"/>
                </a:lnTo>
                <a:lnTo>
                  <a:pt x="894308" y="175691"/>
                </a:lnTo>
                <a:lnTo>
                  <a:pt x="894308" y="33426"/>
                </a:lnTo>
                <a:lnTo>
                  <a:pt x="873315" y="33426"/>
                </a:lnTo>
                <a:close/>
              </a:path>
              <a:path w="2139594" h="649732">
                <a:moveTo>
                  <a:pt x="682142" y="100672"/>
                </a:moveTo>
                <a:lnTo>
                  <a:pt x="748982" y="33426"/>
                </a:lnTo>
                <a:lnTo>
                  <a:pt x="721880" y="33426"/>
                </a:lnTo>
                <a:lnTo>
                  <a:pt x="661162" y="95986"/>
                </a:lnTo>
                <a:lnTo>
                  <a:pt x="661162" y="33426"/>
                </a:lnTo>
                <a:lnTo>
                  <a:pt x="640778" y="33426"/>
                </a:lnTo>
                <a:lnTo>
                  <a:pt x="640778" y="175691"/>
                </a:lnTo>
                <a:lnTo>
                  <a:pt x="661162" y="175691"/>
                </a:lnTo>
                <a:lnTo>
                  <a:pt x="661162" y="105981"/>
                </a:lnTo>
                <a:lnTo>
                  <a:pt x="724535" y="175691"/>
                </a:lnTo>
                <a:lnTo>
                  <a:pt x="754278" y="175691"/>
                </a:lnTo>
                <a:lnTo>
                  <a:pt x="682142" y="100672"/>
                </a:lnTo>
                <a:close/>
              </a:path>
              <a:path w="2139594" h="649732">
                <a:moveTo>
                  <a:pt x="606526" y="173037"/>
                </a:moveTo>
                <a:lnTo>
                  <a:pt x="605294" y="153263"/>
                </a:lnTo>
                <a:lnTo>
                  <a:pt x="594267" y="157545"/>
                </a:lnTo>
                <a:lnTo>
                  <a:pt x="580696" y="159876"/>
                </a:lnTo>
                <a:lnTo>
                  <a:pt x="574332" y="160185"/>
                </a:lnTo>
                <a:lnTo>
                  <a:pt x="560286" y="158433"/>
                </a:lnTo>
                <a:lnTo>
                  <a:pt x="547628" y="153372"/>
                </a:lnTo>
                <a:lnTo>
                  <a:pt x="536851" y="145296"/>
                </a:lnTo>
                <a:lnTo>
                  <a:pt x="528450" y="134497"/>
                </a:lnTo>
                <a:lnTo>
                  <a:pt x="522919" y="121270"/>
                </a:lnTo>
                <a:lnTo>
                  <a:pt x="520751" y="105906"/>
                </a:lnTo>
                <a:lnTo>
                  <a:pt x="520738" y="104546"/>
                </a:lnTo>
                <a:lnTo>
                  <a:pt x="522426" y="89640"/>
                </a:lnTo>
                <a:lnTo>
                  <a:pt x="527306" y="76461"/>
                </a:lnTo>
                <a:lnTo>
                  <a:pt x="535097" y="65404"/>
                </a:lnTo>
                <a:lnTo>
                  <a:pt x="545520" y="56868"/>
                </a:lnTo>
                <a:lnTo>
                  <a:pt x="558294" y="51248"/>
                </a:lnTo>
                <a:lnTo>
                  <a:pt x="573140" y="48943"/>
                </a:lnTo>
                <a:lnTo>
                  <a:pt x="575335" y="48907"/>
                </a:lnTo>
                <a:lnTo>
                  <a:pt x="588191" y="50295"/>
                </a:lnTo>
                <a:lnTo>
                  <a:pt x="600189" y="54456"/>
                </a:lnTo>
                <a:lnTo>
                  <a:pt x="604685" y="56857"/>
                </a:lnTo>
                <a:lnTo>
                  <a:pt x="606323" y="37096"/>
                </a:lnTo>
                <a:lnTo>
                  <a:pt x="594118" y="32994"/>
                </a:lnTo>
                <a:lnTo>
                  <a:pt x="581621" y="31214"/>
                </a:lnTo>
                <a:lnTo>
                  <a:pt x="574332" y="30988"/>
                </a:lnTo>
                <a:lnTo>
                  <a:pt x="559094" y="32239"/>
                </a:lnTo>
                <a:lnTo>
                  <a:pt x="545096" y="35893"/>
                </a:lnTo>
                <a:lnTo>
                  <a:pt x="532554" y="41803"/>
                </a:lnTo>
                <a:lnTo>
                  <a:pt x="521682" y="49820"/>
                </a:lnTo>
                <a:lnTo>
                  <a:pt x="512698" y="59795"/>
                </a:lnTo>
                <a:lnTo>
                  <a:pt x="505816" y="71580"/>
                </a:lnTo>
                <a:lnTo>
                  <a:pt x="501252" y="85027"/>
                </a:lnTo>
                <a:lnTo>
                  <a:pt x="499221" y="99988"/>
                </a:lnTo>
                <a:lnTo>
                  <a:pt x="499135" y="103936"/>
                </a:lnTo>
                <a:lnTo>
                  <a:pt x="500411" y="119548"/>
                </a:lnTo>
                <a:lnTo>
                  <a:pt x="504135" y="133611"/>
                </a:lnTo>
                <a:lnTo>
                  <a:pt x="510152" y="145993"/>
                </a:lnTo>
                <a:lnTo>
                  <a:pt x="518306" y="156560"/>
                </a:lnTo>
                <a:lnTo>
                  <a:pt x="528441" y="165182"/>
                </a:lnTo>
                <a:lnTo>
                  <a:pt x="540403" y="171723"/>
                </a:lnTo>
                <a:lnTo>
                  <a:pt x="554035" y="176053"/>
                </a:lnTo>
                <a:lnTo>
                  <a:pt x="569182" y="178037"/>
                </a:lnTo>
                <a:lnTo>
                  <a:pt x="574116" y="178155"/>
                </a:lnTo>
                <a:lnTo>
                  <a:pt x="585592" y="177750"/>
                </a:lnTo>
                <a:lnTo>
                  <a:pt x="598913" y="175621"/>
                </a:lnTo>
                <a:lnTo>
                  <a:pt x="606526" y="173037"/>
                </a:lnTo>
                <a:close/>
              </a:path>
              <a:path w="2139594" h="649732">
                <a:moveTo>
                  <a:pt x="162396" y="141497"/>
                </a:moveTo>
                <a:lnTo>
                  <a:pt x="156250" y="129198"/>
                </a:lnTo>
                <a:lnTo>
                  <a:pt x="152937" y="115261"/>
                </a:lnTo>
                <a:lnTo>
                  <a:pt x="152234" y="104546"/>
                </a:lnTo>
                <a:lnTo>
                  <a:pt x="153654" y="89730"/>
                </a:lnTo>
                <a:lnTo>
                  <a:pt x="157919" y="76102"/>
                </a:lnTo>
                <a:lnTo>
                  <a:pt x="165043" y="64443"/>
                </a:lnTo>
                <a:lnTo>
                  <a:pt x="175036" y="55533"/>
                </a:lnTo>
                <a:lnTo>
                  <a:pt x="187911" y="50155"/>
                </a:lnTo>
                <a:lnTo>
                  <a:pt x="199123" y="48907"/>
                </a:lnTo>
                <a:lnTo>
                  <a:pt x="214107" y="51220"/>
                </a:lnTo>
                <a:lnTo>
                  <a:pt x="226197" y="57636"/>
                </a:lnTo>
                <a:lnTo>
                  <a:pt x="235406" y="67373"/>
                </a:lnTo>
                <a:lnTo>
                  <a:pt x="241748" y="79648"/>
                </a:lnTo>
                <a:lnTo>
                  <a:pt x="245235" y="93678"/>
                </a:lnTo>
                <a:lnTo>
                  <a:pt x="245986" y="104546"/>
                </a:lnTo>
                <a:lnTo>
                  <a:pt x="244660" y="119152"/>
                </a:lnTo>
                <a:lnTo>
                  <a:pt x="240596" y="132731"/>
                </a:lnTo>
                <a:lnTo>
                  <a:pt x="233663" y="144443"/>
                </a:lnTo>
                <a:lnTo>
                  <a:pt x="223732" y="153451"/>
                </a:lnTo>
                <a:lnTo>
                  <a:pt x="210672" y="158916"/>
                </a:lnTo>
                <a:lnTo>
                  <a:pt x="199123" y="160185"/>
                </a:lnTo>
                <a:lnTo>
                  <a:pt x="214679" y="176735"/>
                </a:lnTo>
                <a:lnTo>
                  <a:pt x="228398" y="172616"/>
                </a:lnTo>
                <a:lnTo>
                  <a:pt x="240200" y="166012"/>
                </a:lnTo>
                <a:lnTo>
                  <a:pt x="250001" y="157135"/>
                </a:lnTo>
                <a:lnTo>
                  <a:pt x="257722" y="146198"/>
                </a:lnTo>
                <a:lnTo>
                  <a:pt x="263279" y="133415"/>
                </a:lnTo>
                <a:lnTo>
                  <a:pt x="266593" y="118997"/>
                </a:lnTo>
                <a:lnTo>
                  <a:pt x="267589" y="104546"/>
                </a:lnTo>
                <a:lnTo>
                  <a:pt x="266393" y="89114"/>
                </a:lnTo>
                <a:lnTo>
                  <a:pt x="262865" y="74966"/>
                </a:lnTo>
                <a:lnTo>
                  <a:pt x="257094" y="62351"/>
                </a:lnTo>
                <a:lnTo>
                  <a:pt x="249168" y="51518"/>
                </a:lnTo>
                <a:lnTo>
                  <a:pt x="239175" y="42717"/>
                </a:lnTo>
                <a:lnTo>
                  <a:pt x="227205" y="36198"/>
                </a:lnTo>
                <a:lnTo>
                  <a:pt x="213345" y="32208"/>
                </a:lnTo>
                <a:lnTo>
                  <a:pt x="199123" y="30988"/>
                </a:lnTo>
                <a:lnTo>
                  <a:pt x="183617" y="32450"/>
                </a:lnTo>
                <a:lnTo>
                  <a:pt x="169919" y="36670"/>
                </a:lnTo>
                <a:lnTo>
                  <a:pt x="158118" y="43399"/>
                </a:lnTo>
                <a:lnTo>
                  <a:pt x="148302" y="52387"/>
                </a:lnTo>
                <a:lnTo>
                  <a:pt x="140560" y="63385"/>
                </a:lnTo>
                <a:lnTo>
                  <a:pt x="134982" y="76144"/>
                </a:lnTo>
                <a:lnTo>
                  <a:pt x="131654" y="90414"/>
                </a:lnTo>
                <a:lnTo>
                  <a:pt x="130657" y="104546"/>
                </a:lnTo>
                <a:lnTo>
                  <a:pt x="131843" y="120272"/>
                </a:lnTo>
                <a:lnTo>
                  <a:pt x="135346" y="134560"/>
                </a:lnTo>
                <a:lnTo>
                  <a:pt x="141086" y="147196"/>
                </a:lnTo>
                <a:lnTo>
                  <a:pt x="148983" y="157967"/>
                </a:lnTo>
                <a:lnTo>
                  <a:pt x="158955" y="166660"/>
                </a:lnTo>
                <a:lnTo>
                  <a:pt x="170922" y="173063"/>
                </a:lnTo>
                <a:lnTo>
                  <a:pt x="162396" y="141497"/>
                </a:lnTo>
                <a:close/>
              </a:path>
              <a:path w="2139594" h="649732">
                <a:moveTo>
                  <a:pt x="199123" y="160185"/>
                </a:moveTo>
                <a:lnTo>
                  <a:pt x="183704" y="157829"/>
                </a:lnTo>
                <a:lnTo>
                  <a:pt x="171505" y="151320"/>
                </a:lnTo>
                <a:lnTo>
                  <a:pt x="162396" y="141497"/>
                </a:lnTo>
                <a:lnTo>
                  <a:pt x="170922" y="173063"/>
                </a:lnTo>
                <a:lnTo>
                  <a:pt x="184803" y="176962"/>
                </a:lnTo>
                <a:lnTo>
                  <a:pt x="199123" y="178155"/>
                </a:lnTo>
                <a:lnTo>
                  <a:pt x="214679" y="176735"/>
                </a:lnTo>
                <a:lnTo>
                  <a:pt x="199123" y="160185"/>
                </a:lnTo>
                <a:close/>
              </a:path>
              <a:path w="2139594" h="649732">
                <a:moveTo>
                  <a:pt x="440829" y="175691"/>
                </a:moveTo>
                <a:lnTo>
                  <a:pt x="461213" y="175691"/>
                </a:lnTo>
                <a:lnTo>
                  <a:pt x="461213" y="33426"/>
                </a:lnTo>
                <a:lnTo>
                  <a:pt x="427583" y="33426"/>
                </a:lnTo>
                <a:lnTo>
                  <a:pt x="383768" y="151638"/>
                </a:lnTo>
                <a:lnTo>
                  <a:pt x="339140" y="33426"/>
                </a:lnTo>
                <a:lnTo>
                  <a:pt x="305511" y="33426"/>
                </a:lnTo>
                <a:lnTo>
                  <a:pt x="305511" y="175691"/>
                </a:lnTo>
                <a:lnTo>
                  <a:pt x="325894" y="175691"/>
                </a:lnTo>
                <a:lnTo>
                  <a:pt x="325894" y="52590"/>
                </a:lnTo>
                <a:lnTo>
                  <a:pt x="326288" y="52590"/>
                </a:lnTo>
                <a:lnTo>
                  <a:pt x="373367" y="175691"/>
                </a:lnTo>
                <a:lnTo>
                  <a:pt x="393344" y="175691"/>
                </a:lnTo>
                <a:lnTo>
                  <a:pt x="440423" y="52590"/>
                </a:lnTo>
                <a:lnTo>
                  <a:pt x="440829" y="52590"/>
                </a:lnTo>
                <a:lnTo>
                  <a:pt x="440829" y="175691"/>
                </a:lnTo>
                <a:close/>
              </a:path>
              <a:path w="2139594" h="649732">
                <a:moveTo>
                  <a:pt x="44221" y="175691"/>
                </a:moveTo>
                <a:lnTo>
                  <a:pt x="64604" y="175691"/>
                </a:lnTo>
                <a:lnTo>
                  <a:pt x="64604" y="51371"/>
                </a:lnTo>
                <a:lnTo>
                  <a:pt x="108826" y="51371"/>
                </a:lnTo>
                <a:lnTo>
                  <a:pt x="108826" y="33426"/>
                </a:lnTo>
                <a:lnTo>
                  <a:pt x="0" y="33426"/>
                </a:lnTo>
                <a:lnTo>
                  <a:pt x="0" y="51371"/>
                </a:lnTo>
                <a:lnTo>
                  <a:pt x="44221" y="51371"/>
                </a:lnTo>
                <a:lnTo>
                  <a:pt x="44221" y="175691"/>
                </a:lnTo>
                <a:close/>
              </a:path>
              <a:path w="2139594" h="649732">
                <a:moveTo>
                  <a:pt x="326110" y="411454"/>
                </a:moveTo>
                <a:lnTo>
                  <a:pt x="330377" y="413131"/>
                </a:lnTo>
                <a:lnTo>
                  <a:pt x="335864" y="413956"/>
                </a:lnTo>
                <a:lnTo>
                  <a:pt x="342595" y="413956"/>
                </a:lnTo>
                <a:lnTo>
                  <a:pt x="355563" y="411450"/>
                </a:lnTo>
                <a:lnTo>
                  <a:pt x="365245" y="404519"/>
                </a:lnTo>
                <a:lnTo>
                  <a:pt x="372118" y="394046"/>
                </a:lnTo>
                <a:lnTo>
                  <a:pt x="376662" y="380914"/>
                </a:lnTo>
                <a:lnTo>
                  <a:pt x="379353" y="366003"/>
                </a:lnTo>
                <a:lnTo>
                  <a:pt x="380670" y="350197"/>
                </a:lnTo>
                <a:lnTo>
                  <a:pt x="381090" y="334377"/>
                </a:lnTo>
                <a:lnTo>
                  <a:pt x="381114" y="287147"/>
                </a:lnTo>
                <a:lnTo>
                  <a:pt x="428612" y="287147"/>
                </a:lnTo>
                <a:lnTo>
                  <a:pt x="428612" y="411454"/>
                </a:lnTo>
                <a:lnTo>
                  <a:pt x="448970" y="411454"/>
                </a:lnTo>
                <a:lnTo>
                  <a:pt x="448970" y="269214"/>
                </a:lnTo>
                <a:lnTo>
                  <a:pt x="360743" y="269214"/>
                </a:lnTo>
                <a:lnTo>
                  <a:pt x="360743" y="320776"/>
                </a:lnTo>
                <a:lnTo>
                  <a:pt x="360568" y="336439"/>
                </a:lnTo>
                <a:lnTo>
                  <a:pt x="359735" y="352868"/>
                </a:lnTo>
                <a:lnTo>
                  <a:pt x="357780" y="368545"/>
                </a:lnTo>
                <a:lnTo>
                  <a:pt x="354238" y="381950"/>
                </a:lnTo>
                <a:lnTo>
                  <a:pt x="348645" y="391564"/>
                </a:lnTo>
                <a:lnTo>
                  <a:pt x="340538" y="395866"/>
                </a:lnTo>
                <a:lnTo>
                  <a:pt x="335064" y="395960"/>
                </a:lnTo>
                <a:lnTo>
                  <a:pt x="330796" y="395579"/>
                </a:lnTo>
                <a:lnTo>
                  <a:pt x="326097" y="393941"/>
                </a:lnTo>
                <a:lnTo>
                  <a:pt x="326110" y="41145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173473" y="1102677"/>
            <a:ext cx="200869" cy="441896"/>
          </a:xfrm>
          <a:custGeom>
            <a:avLst/>
            <a:gdLst/>
            <a:ahLst/>
            <a:cxnLst/>
            <a:rect l="l" t="t" r="r" b="b"/>
            <a:pathLst>
              <a:path w="200869" h="441896">
                <a:moveTo>
                  <a:pt x="0" y="0"/>
                </a:moveTo>
                <a:lnTo>
                  <a:pt x="0" y="441896"/>
                </a:lnTo>
                <a:lnTo>
                  <a:pt x="200869" y="441896"/>
                </a:lnTo>
                <a:lnTo>
                  <a:pt x="200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932428" y="1343710"/>
            <a:ext cx="200879" cy="200863"/>
          </a:xfrm>
          <a:custGeom>
            <a:avLst/>
            <a:gdLst/>
            <a:ahLst/>
            <a:cxnLst/>
            <a:rect l="l" t="t" r="r" b="b"/>
            <a:pathLst>
              <a:path w="200879" h="200863">
                <a:moveTo>
                  <a:pt x="0" y="0"/>
                </a:moveTo>
                <a:lnTo>
                  <a:pt x="0" y="200863"/>
                </a:lnTo>
                <a:lnTo>
                  <a:pt x="200879" y="200863"/>
                </a:lnTo>
                <a:lnTo>
                  <a:pt x="200879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91394" y="1102677"/>
            <a:ext cx="200861" cy="441896"/>
          </a:xfrm>
          <a:custGeom>
            <a:avLst/>
            <a:gdLst/>
            <a:ahLst/>
            <a:cxnLst/>
            <a:rect l="l" t="t" r="r" b="b"/>
            <a:pathLst>
              <a:path w="200861" h="441896">
                <a:moveTo>
                  <a:pt x="0" y="0"/>
                </a:moveTo>
                <a:lnTo>
                  <a:pt x="0" y="441896"/>
                </a:lnTo>
                <a:lnTo>
                  <a:pt x="200861" y="441896"/>
                </a:lnTo>
                <a:lnTo>
                  <a:pt x="200861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91394" y="861644"/>
            <a:ext cx="200861" cy="200863"/>
          </a:xfrm>
          <a:custGeom>
            <a:avLst/>
            <a:gdLst/>
            <a:ahLst/>
            <a:cxnLst/>
            <a:rect l="l" t="t" r="r" b="b"/>
            <a:pathLst>
              <a:path w="200861" h="200863">
                <a:moveTo>
                  <a:pt x="0" y="0"/>
                </a:moveTo>
                <a:lnTo>
                  <a:pt x="0" y="200863"/>
                </a:lnTo>
                <a:lnTo>
                  <a:pt x="200861" y="200863"/>
                </a:lnTo>
                <a:lnTo>
                  <a:pt x="200861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932428" y="861644"/>
            <a:ext cx="200879" cy="441896"/>
          </a:xfrm>
          <a:custGeom>
            <a:avLst/>
            <a:gdLst/>
            <a:ahLst/>
            <a:cxnLst/>
            <a:rect l="l" t="t" r="r" b="b"/>
            <a:pathLst>
              <a:path w="200879" h="441896">
                <a:moveTo>
                  <a:pt x="0" y="0"/>
                </a:moveTo>
                <a:lnTo>
                  <a:pt x="0" y="441896"/>
                </a:lnTo>
                <a:lnTo>
                  <a:pt x="200879" y="441896"/>
                </a:lnTo>
                <a:lnTo>
                  <a:pt x="200879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173473" y="861644"/>
            <a:ext cx="200869" cy="200863"/>
          </a:xfrm>
          <a:custGeom>
            <a:avLst/>
            <a:gdLst/>
            <a:ahLst/>
            <a:cxnLst/>
            <a:rect l="l" t="t" r="r" b="b"/>
            <a:pathLst>
              <a:path w="200869" h="200863">
                <a:moveTo>
                  <a:pt x="0" y="0"/>
                </a:moveTo>
                <a:lnTo>
                  <a:pt x="0" y="200863"/>
                </a:lnTo>
                <a:lnTo>
                  <a:pt x="200869" y="200863"/>
                </a:lnTo>
                <a:lnTo>
                  <a:pt x="200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 txBox="1"/>
          <p:nvPr/>
        </p:nvSpPr>
        <p:spPr>
          <a:xfrm>
            <a:off x="5902032" y="5389340"/>
            <a:ext cx="4302382" cy="1317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492">
              <a:lnSpc>
                <a:spcPts val="2835"/>
              </a:lnSpc>
              <a:spcBef>
                <a:spcPts val="141"/>
              </a:spcBef>
            </a:pPr>
            <a:r>
              <a:rPr sz="4200" spc="0" baseline="1035" dirty="0" smtClean="0">
                <a:solidFill>
                  <a:srgbClr val="4B4B4C"/>
                </a:solidFill>
                <a:latin typeface="Arial"/>
                <a:cs typeface="Arial"/>
              </a:rPr>
              <a:t>Юлия</a:t>
            </a:r>
            <a:r>
              <a:rPr sz="4200" spc="-75" baseline="1035" dirty="0" smtClean="0">
                <a:solidFill>
                  <a:srgbClr val="4B4B4C"/>
                </a:solidFill>
                <a:latin typeface="Arial"/>
                <a:cs typeface="Arial"/>
              </a:rPr>
              <a:t> </a:t>
            </a:r>
            <a:r>
              <a:rPr sz="4200" spc="0" baseline="1035" dirty="0" smtClean="0">
                <a:solidFill>
                  <a:srgbClr val="4B4B4C"/>
                </a:solidFill>
                <a:latin typeface="Arial"/>
                <a:cs typeface="Arial"/>
              </a:rPr>
              <a:t>Фалькович</a:t>
            </a:r>
            <a:endParaRPr sz="2800">
              <a:latin typeface="Arial"/>
              <a:cs typeface="Arial"/>
            </a:endParaRPr>
          </a:p>
          <a:p>
            <a:pPr marL="63202" indent="5">
              <a:lnSpc>
                <a:spcPct val="100041"/>
              </a:lnSpc>
              <a:spcBef>
                <a:spcPts val="2134"/>
              </a:spcBef>
            </a:pP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отдел</a:t>
            </a:r>
            <a:r>
              <a:rPr sz="2200" b="1" spc="2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развития</a:t>
            </a:r>
            <a:r>
              <a:rPr sz="2200" b="1" spc="-14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публикационной активности,</a:t>
            </a:r>
            <a:r>
              <a:rPr sz="2200" b="1" spc="7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начальник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932428" y="1343710"/>
            <a:ext cx="200879" cy="2008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8" name="object 228"/>
          <p:cNvSpPr txBox="1"/>
          <p:nvPr/>
        </p:nvSpPr>
        <p:spPr>
          <a:xfrm>
            <a:off x="5243728" y="1250797"/>
            <a:ext cx="158813" cy="158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7" name="object 227"/>
          <p:cNvSpPr txBox="1"/>
          <p:nvPr/>
        </p:nvSpPr>
        <p:spPr>
          <a:xfrm>
            <a:off x="1173473" y="1102677"/>
            <a:ext cx="200869" cy="4418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6" name="object 226"/>
          <p:cNvSpPr txBox="1"/>
          <p:nvPr/>
        </p:nvSpPr>
        <p:spPr>
          <a:xfrm>
            <a:off x="691394" y="1102677"/>
            <a:ext cx="200861" cy="4418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5" name="object 225"/>
          <p:cNvSpPr txBox="1"/>
          <p:nvPr/>
        </p:nvSpPr>
        <p:spPr>
          <a:xfrm>
            <a:off x="1173473" y="861644"/>
            <a:ext cx="200869" cy="2008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4" name="object 224"/>
          <p:cNvSpPr txBox="1"/>
          <p:nvPr/>
        </p:nvSpPr>
        <p:spPr>
          <a:xfrm>
            <a:off x="932428" y="861644"/>
            <a:ext cx="200879" cy="4418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3" name="object 223"/>
          <p:cNvSpPr txBox="1"/>
          <p:nvPr/>
        </p:nvSpPr>
        <p:spPr>
          <a:xfrm>
            <a:off x="691394" y="861644"/>
            <a:ext cx="200861" cy="2008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2" name="object 222"/>
          <p:cNvSpPr txBox="1"/>
          <p:nvPr/>
        </p:nvSpPr>
        <p:spPr>
          <a:xfrm>
            <a:off x="1270000000" y="683882"/>
            <a:ext cx="0" cy="1588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1" name="object 221"/>
          <p:cNvSpPr txBox="1"/>
          <p:nvPr/>
        </p:nvSpPr>
        <p:spPr>
          <a:xfrm>
            <a:off x="9215221" y="683882"/>
            <a:ext cx="173894" cy="173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0" name="object 220"/>
          <p:cNvSpPr txBox="1"/>
          <p:nvPr/>
        </p:nvSpPr>
        <p:spPr>
          <a:xfrm>
            <a:off x="9215221" y="683882"/>
            <a:ext cx="377926" cy="173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9" name="object 219"/>
          <p:cNvSpPr txBox="1"/>
          <p:nvPr/>
        </p:nvSpPr>
        <p:spPr>
          <a:xfrm>
            <a:off x="9593148" y="683882"/>
            <a:ext cx="158826" cy="347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8" name="object 218"/>
          <p:cNvSpPr txBox="1"/>
          <p:nvPr/>
        </p:nvSpPr>
        <p:spPr>
          <a:xfrm>
            <a:off x="1270000000" y="872858"/>
            <a:ext cx="0" cy="1588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7" name="object 217"/>
          <p:cNvSpPr txBox="1"/>
          <p:nvPr/>
        </p:nvSpPr>
        <p:spPr>
          <a:xfrm>
            <a:off x="7133374" y="872858"/>
            <a:ext cx="175507" cy="173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6" name="object 216"/>
          <p:cNvSpPr txBox="1"/>
          <p:nvPr/>
        </p:nvSpPr>
        <p:spPr>
          <a:xfrm>
            <a:off x="7308881" y="872858"/>
            <a:ext cx="175520" cy="173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5" name="object 215"/>
          <p:cNvSpPr txBox="1"/>
          <p:nvPr/>
        </p:nvSpPr>
        <p:spPr>
          <a:xfrm>
            <a:off x="9026258" y="1061834"/>
            <a:ext cx="188963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4" name="object 214"/>
          <p:cNvSpPr txBox="1"/>
          <p:nvPr/>
        </p:nvSpPr>
        <p:spPr>
          <a:xfrm>
            <a:off x="9215221" y="1031697"/>
            <a:ext cx="173894" cy="204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3" name="object 213"/>
          <p:cNvSpPr txBox="1"/>
          <p:nvPr/>
        </p:nvSpPr>
        <p:spPr>
          <a:xfrm>
            <a:off x="9389116" y="1031697"/>
            <a:ext cx="204031" cy="204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2" name="object 212"/>
          <p:cNvSpPr txBox="1"/>
          <p:nvPr/>
        </p:nvSpPr>
        <p:spPr>
          <a:xfrm>
            <a:off x="9593148" y="1031697"/>
            <a:ext cx="158826" cy="204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1" name="object 211"/>
          <p:cNvSpPr txBox="1"/>
          <p:nvPr/>
        </p:nvSpPr>
        <p:spPr>
          <a:xfrm>
            <a:off x="9751974" y="1031697"/>
            <a:ext cx="188963" cy="204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0" name="object 210"/>
          <p:cNvSpPr txBox="1"/>
          <p:nvPr/>
        </p:nvSpPr>
        <p:spPr>
          <a:xfrm>
            <a:off x="5999568" y="1061834"/>
            <a:ext cx="173894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9" name="object 209"/>
          <p:cNvSpPr txBox="1"/>
          <p:nvPr/>
        </p:nvSpPr>
        <p:spPr>
          <a:xfrm>
            <a:off x="6173463" y="1061834"/>
            <a:ext cx="188969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8" name="object 208"/>
          <p:cNvSpPr txBox="1"/>
          <p:nvPr/>
        </p:nvSpPr>
        <p:spPr>
          <a:xfrm>
            <a:off x="6362433" y="1061834"/>
            <a:ext cx="173901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7" name="object 207"/>
          <p:cNvSpPr txBox="1"/>
          <p:nvPr/>
        </p:nvSpPr>
        <p:spPr>
          <a:xfrm>
            <a:off x="6536334" y="1061834"/>
            <a:ext cx="204025" cy="551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6" name="object 206"/>
          <p:cNvSpPr txBox="1"/>
          <p:nvPr/>
        </p:nvSpPr>
        <p:spPr>
          <a:xfrm>
            <a:off x="1270000000" y="1061834"/>
            <a:ext cx="0" cy="158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5" name="object 205"/>
          <p:cNvSpPr txBox="1"/>
          <p:nvPr/>
        </p:nvSpPr>
        <p:spPr>
          <a:xfrm>
            <a:off x="7703502" y="1061834"/>
            <a:ext cx="173894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4" name="object 204"/>
          <p:cNvSpPr txBox="1"/>
          <p:nvPr/>
        </p:nvSpPr>
        <p:spPr>
          <a:xfrm>
            <a:off x="7877397" y="1061834"/>
            <a:ext cx="173894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3" name="object 203"/>
          <p:cNvSpPr txBox="1"/>
          <p:nvPr/>
        </p:nvSpPr>
        <p:spPr>
          <a:xfrm>
            <a:off x="5621655" y="1250797"/>
            <a:ext cx="377913" cy="158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2" name="object 202"/>
          <p:cNvSpPr txBox="1"/>
          <p:nvPr/>
        </p:nvSpPr>
        <p:spPr>
          <a:xfrm>
            <a:off x="5999568" y="1235729"/>
            <a:ext cx="173894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1" name="object 201"/>
          <p:cNvSpPr txBox="1"/>
          <p:nvPr/>
        </p:nvSpPr>
        <p:spPr>
          <a:xfrm>
            <a:off x="6173463" y="1235729"/>
            <a:ext cx="188969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0" name="object 200"/>
          <p:cNvSpPr txBox="1"/>
          <p:nvPr/>
        </p:nvSpPr>
        <p:spPr>
          <a:xfrm>
            <a:off x="6362433" y="1235729"/>
            <a:ext cx="173901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9" name="object 199"/>
          <p:cNvSpPr txBox="1"/>
          <p:nvPr/>
        </p:nvSpPr>
        <p:spPr>
          <a:xfrm>
            <a:off x="6755434" y="1250797"/>
            <a:ext cx="173888" cy="158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8" name="object 198"/>
          <p:cNvSpPr txBox="1"/>
          <p:nvPr/>
        </p:nvSpPr>
        <p:spPr>
          <a:xfrm>
            <a:off x="6929323" y="1250797"/>
            <a:ext cx="188975" cy="158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7" name="object 197"/>
          <p:cNvSpPr txBox="1"/>
          <p:nvPr/>
        </p:nvSpPr>
        <p:spPr>
          <a:xfrm>
            <a:off x="7118299" y="1250797"/>
            <a:ext cx="190582" cy="158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6" name="object 196"/>
          <p:cNvSpPr txBox="1"/>
          <p:nvPr/>
        </p:nvSpPr>
        <p:spPr>
          <a:xfrm>
            <a:off x="7308881" y="1250797"/>
            <a:ext cx="175520" cy="158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5" name="object 195"/>
          <p:cNvSpPr txBox="1"/>
          <p:nvPr/>
        </p:nvSpPr>
        <p:spPr>
          <a:xfrm>
            <a:off x="8459355" y="1250797"/>
            <a:ext cx="173901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4" name="object 194"/>
          <p:cNvSpPr txBox="1"/>
          <p:nvPr/>
        </p:nvSpPr>
        <p:spPr>
          <a:xfrm>
            <a:off x="8633256" y="1250797"/>
            <a:ext cx="188963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3" name="object 193"/>
          <p:cNvSpPr txBox="1"/>
          <p:nvPr/>
        </p:nvSpPr>
        <p:spPr>
          <a:xfrm>
            <a:off x="8822220" y="1250797"/>
            <a:ext cx="188969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2" name="object 192"/>
          <p:cNvSpPr txBox="1"/>
          <p:nvPr/>
        </p:nvSpPr>
        <p:spPr>
          <a:xfrm>
            <a:off x="8459355" y="1250797"/>
            <a:ext cx="551834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1" name="object 191"/>
          <p:cNvSpPr txBox="1"/>
          <p:nvPr/>
        </p:nvSpPr>
        <p:spPr>
          <a:xfrm>
            <a:off x="9011189" y="1235729"/>
            <a:ext cx="204031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0" name="object 190"/>
          <p:cNvSpPr txBox="1"/>
          <p:nvPr/>
        </p:nvSpPr>
        <p:spPr>
          <a:xfrm>
            <a:off x="9215221" y="1235729"/>
            <a:ext cx="173894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9" name="object 189"/>
          <p:cNvSpPr txBox="1"/>
          <p:nvPr/>
        </p:nvSpPr>
        <p:spPr>
          <a:xfrm>
            <a:off x="9389116" y="1235729"/>
            <a:ext cx="204031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8" name="object 188"/>
          <p:cNvSpPr txBox="1"/>
          <p:nvPr/>
        </p:nvSpPr>
        <p:spPr>
          <a:xfrm>
            <a:off x="9593148" y="1235729"/>
            <a:ext cx="158826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7" name="object 187"/>
          <p:cNvSpPr txBox="1"/>
          <p:nvPr/>
        </p:nvSpPr>
        <p:spPr>
          <a:xfrm>
            <a:off x="9751974" y="1235729"/>
            <a:ext cx="188963" cy="377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6" name="object 186"/>
          <p:cNvSpPr txBox="1"/>
          <p:nvPr/>
        </p:nvSpPr>
        <p:spPr>
          <a:xfrm>
            <a:off x="5432679" y="1439760"/>
            <a:ext cx="188975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5" name="object 185"/>
          <p:cNvSpPr txBox="1"/>
          <p:nvPr/>
        </p:nvSpPr>
        <p:spPr>
          <a:xfrm>
            <a:off x="5621655" y="1409623"/>
            <a:ext cx="158813" cy="3929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4" name="object 184"/>
          <p:cNvSpPr txBox="1"/>
          <p:nvPr/>
        </p:nvSpPr>
        <p:spPr>
          <a:xfrm>
            <a:off x="5780468" y="1409623"/>
            <a:ext cx="219100" cy="204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3" name="object 183"/>
          <p:cNvSpPr txBox="1"/>
          <p:nvPr/>
        </p:nvSpPr>
        <p:spPr>
          <a:xfrm>
            <a:off x="5999568" y="1409623"/>
            <a:ext cx="173894" cy="204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2" name="object 182"/>
          <p:cNvSpPr txBox="1"/>
          <p:nvPr/>
        </p:nvSpPr>
        <p:spPr>
          <a:xfrm>
            <a:off x="6173463" y="1409623"/>
            <a:ext cx="188969" cy="204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1" name="object 181"/>
          <p:cNvSpPr txBox="1"/>
          <p:nvPr/>
        </p:nvSpPr>
        <p:spPr>
          <a:xfrm>
            <a:off x="6362433" y="1409623"/>
            <a:ext cx="173901" cy="204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0" name="object 180"/>
          <p:cNvSpPr txBox="1"/>
          <p:nvPr/>
        </p:nvSpPr>
        <p:spPr>
          <a:xfrm>
            <a:off x="5810618" y="1439760"/>
            <a:ext cx="929741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9" name="object 179"/>
          <p:cNvSpPr txBox="1"/>
          <p:nvPr/>
        </p:nvSpPr>
        <p:spPr>
          <a:xfrm>
            <a:off x="6740359" y="1409623"/>
            <a:ext cx="188963" cy="204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8" name="object 178"/>
          <p:cNvSpPr txBox="1"/>
          <p:nvPr/>
        </p:nvSpPr>
        <p:spPr>
          <a:xfrm>
            <a:off x="6929323" y="1409623"/>
            <a:ext cx="362864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7" name="object 177"/>
          <p:cNvSpPr txBox="1"/>
          <p:nvPr/>
        </p:nvSpPr>
        <p:spPr>
          <a:xfrm>
            <a:off x="7877397" y="1424692"/>
            <a:ext cx="173894" cy="204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6" name="object 176"/>
          <p:cNvSpPr txBox="1"/>
          <p:nvPr/>
        </p:nvSpPr>
        <p:spPr>
          <a:xfrm>
            <a:off x="8270392" y="1439760"/>
            <a:ext cx="173894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5" name="object 175"/>
          <p:cNvSpPr txBox="1"/>
          <p:nvPr/>
        </p:nvSpPr>
        <p:spPr>
          <a:xfrm>
            <a:off x="8444287" y="1424692"/>
            <a:ext cx="188969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4" name="object 174"/>
          <p:cNvSpPr txBox="1"/>
          <p:nvPr/>
        </p:nvSpPr>
        <p:spPr>
          <a:xfrm>
            <a:off x="8633256" y="1424692"/>
            <a:ext cx="188963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3" name="object 173"/>
          <p:cNvSpPr txBox="1"/>
          <p:nvPr/>
        </p:nvSpPr>
        <p:spPr>
          <a:xfrm>
            <a:off x="8822220" y="1424692"/>
            <a:ext cx="188969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2" name="object 172"/>
          <p:cNvSpPr txBox="1"/>
          <p:nvPr/>
        </p:nvSpPr>
        <p:spPr>
          <a:xfrm>
            <a:off x="9011189" y="1424692"/>
            <a:ext cx="204031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1" name="object 171"/>
          <p:cNvSpPr txBox="1"/>
          <p:nvPr/>
        </p:nvSpPr>
        <p:spPr>
          <a:xfrm>
            <a:off x="9215221" y="1424692"/>
            <a:ext cx="173894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0" name="object 170"/>
          <p:cNvSpPr txBox="1"/>
          <p:nvPr/>
        </p:nvSpPr>
        <p:spPr>
          <a:xfrm>
            <a:off x="9389116" y="1424692"/>
            <a:ext cx="204031" cy="377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9" name="object 169"/>
          <p:cNvSpPr txBox="1"/>
          <p:nvPr/>
        </p:nvSpPr>
        <p:spPr>
          <a:xfrm>
            <a:off x="9593148" y="1424692"/>
            <a:ext cx="158826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8" name="object 168"/>
          <p:cNvSpPr txBox="1"/>
          <p:nvPr/>
        </p:nvSpPr>
        <p:spPr>
          <a:xfrm>
            <a:off x="5243728" y="1628724"/>
            <a:ext cx="173882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7" name="object 167"/>
          <p:cNvSpPr txBox="1"/>
          <p:nvPr/>
        </p:nvSpPr>
        <p:spPr>
          <a:xfrm>
            <a:off x="5417610" y="1628724"/>
            <a:ext cx="204044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6" name="object 166"/>
          <p:cNvSpPr txBox="1"/>
          <p:nvPr/>
        </p:nvSpPr>
        <p:spPr>
          <a:xfrm>
            <a:off x="5780468" y="1613655"/>
            <a:ext cx="219100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5" name="object 165"/>
          <p:cNvSpPr txBox="1"/>
          <p:nvPr/>
        </p:nvSpPr>
        <p:spPr>
          <a:xfrm>
            <a:off x="5999568" y="1613655"/>
            <a:ext cx="173894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4" name="object 164"/>
          <p:cNvSpPr txBox="1"/>
          <p:nvPr/>
        </p:nvSpPr>
        <p:spPr>
          <a:xfrm>
            <a:off x="6173463" y="1613655"/>
            <a:ext cx="188969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3" name="object 163"/>
          <p:cNvSpPr txBox="1"/>
          <p:nvPr/>
        </p:nvSpPr>
        <p:spPr>
          <a:xfrm>
            <a:off x="6362433" y="1613655"/>
            <a:ext cx="173901" cy="377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2" name="object 162"/>
          <p:cNvSpPr txBox="1"/>
          <p:nvPr/>
        </p:nvSpPr>
        <p:spPr>
          <a:xfrm>
            <a:off x="6536334" y="1613655"/>
            <a:ext cx="204025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1" name="object 161"/>
          <p:cNvSpPr txBox="1"/>
          <p:nvPr/>
        </p:nvSpPr>
        <p:spPr>
          <a:xfrm>
            <a:off x="6740359" y="1613655"/>
            <a:ext cx="377939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0" name="object 160"/>
          <p:cNvSpPr txBox="1"/>
          <p:nvPr/>
        </p:nvSpPr>
        <p:spPr>
          <a:xfrm>
            <a:off x="6566471" y="1628724"/>
            <a:ext cx="551827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9" name="object 159"/>
          <p:cNvSpPr txBox="1"/>
          <p:nvPr/>
        </p:nvSpPr>
        <p:spPr>
          <a:xfrm>
            <a:off x="7118299" y="1628724"/>
            <a:ext cx="173888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8" name="object 158"/>
          <p:cNvSpPr txBox="1"/>
          <p:nvPr/>
        </p:nvSpPr>
        <p:spPr>
          <a:xfrm>
            <a:off x="7292187" y="1628724"/>
            <a:ext cx="207283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7" name="object 157"/>
          <p:cNvSpPr txBox="1"/>
          <p:nvPr/>
        </p:nvSpPr>
        <p:spPr>
          <a:xfrm>
            <a:off x="6566471" y="1628724"/>
            <a:ext cx="932999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6" name="object 156"/>
          <p:cNvSpPr txBox="1"/>
          <p:nvPr/>
        </p:nvSpPr>
        <p:spPr>
          <a:xfrm>
            <a:off x="7499470" y="1628724"/>
            <a:ext cx="204031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5" name="object 155"/>
          <p:cNvSpPr txBox="1"/>
          <p:nvPr/>
        </p:nvSpPr>
        <p:spPr>
          <a:xfrm>
            <a:off x="7703502" y="1628724"/>
            <a:ext cx="173894" cy="362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4" name="object 154"/>
          <p:cNvSpPr txBox="1"/>
          <p:nvPr/>
        </p:nvSpPr>
        <p:spPr>
          <a:xfrm>
            <a:off x="7877397" y="1628724"/>
            <a:ext cx="173894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3" name="object 153"/>
          <p:cNvSpPr txBox="1"/>
          <p:nvPr/>
        </p:nvSpPr>
        <p:spPr>
          <a:xfrm>
            <a:off x="7892465" y="1628724"/>
            <a:ext cx="377926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2" name="object 152"/>
          <p:cNvSpPr txBox="1"/>
          <p:nvPr/>
        </p:nvSpPr>
        <p:spPr>
          <a:xfrm>
            <a:off x="8270392" y="1613655"/>
            <a:ext cx="173894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1" name="object 151"/>
          <p:cNvSpPr txBox="1"/>
          <p:nvPr/>
        </p:nvSpPr>
        <p:spPr>
          <a:xfrm>
            <a:off x="8444287" y="1613655"/>
            <a:ext cx="188969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0" name="object 150"/>
          <p:cNvSpPr txBox="1"/>
          <p:nvPr/>
        </p:nvSpPr>
        <p:spPr>
          <a:xfrm>
            <a:off x="8633256" y="1613655"/>
            <a:ext cx="188963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9" name="object 149"/>
          <p:cNvSpPr txBox="1"/>
          <p:nvPr/>
        </p:nvSpPr>
        <p:spPr>
          <a:xfrm>
            <a:off x="8822220" y="1613655"/>
            <a:ext cx="188969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8" name="object 148"/>
          <p:cNvSpPr txBox="1"/>
          <p:nvPr/>
        </p:nvSpPr>
        <p:spPr>
          <a:xfrm>
            <a:off x="9011189" y="1613655"/>
            <a:ext cx="204031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7" name="object 147"/>
          <p:cNvSpPr txBox="1"/>
          <p:nvPr/>
        </p:nvSpPr>
        <p:spPr>
          <a:xfrm>
            <a:off x="9215221" y="1613655"/>
            <a:ext cx="173894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6" name="object 146"/>
          <p:cNvSpPr txBox="1"/>
          <p:nvPr/>
        </p:nvSpPr>
        <p:spPr>
          <a:xfrm>
            <a:off x="9593148" y="1613655"/>
            <a:ext cx="158826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5" name="object 145"/>
          <p:cNvSpPr txBox="1"/>
          <p:nvPr/>
        </p:nvSpPr>
        <p:spPr>
          <a:xfrm>
            <a:off x="9751974" y="1613655"/>
            <a:ext cx="188963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4" name="object 144"/>
          <p:cNvSpPr txBox="1"/>
          <p:nvPr/>
        </p:nvSpPr>
        <p:spPr>
          <a:xfrm>
            <a:off x="5054765" y="1817687"/>
            <a:ext cx="188963" cy="5518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3" name="object 143"/>
          <p:cNvSpPr txBox="1"/>
          <p:nvPr/>
        </p:nvSpPr>
        <p:spPr>
          <a:xfrm>
            <a:off x="5243728" y="1802618"/>
            <a:ext cx="173882" cy="377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2" name="object 142"/>
          <p:cNvSpPr txBox="1"/>
          <p:nvPr/>
        </p:nvSpPr>
        <p:spPr>
          <a:xfrm>
            <a:off x="5417610" y="1802618"/>
            <a:ext cx="204044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1" name="object 141"/>
          <p:cNvSpPr txBox="1"/>
          <p:nvPr/>
        </p:nvSpPr>
        <p:spPr>
          <a:xfrm>
            <a:off x="5621655" y="1802618"/>
            <a:ext cx="158813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0" name="object 140"/>
          <p:cNvSpPr txBox="1"/>
          <p:nvPr/>
        </p:nvSpPr>
        <p:spPr>
          <a:xfrm>
            <a:off x="5780468" y="1802618"/>
            <a:ext cx="219100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9" name="object 139"/>
          <p:cNvSpPr txBox="1"/>
          <p:nvPr/>
        </p:nvSpPr>
        <p:spPr>
          <a:xfrm>
            <a:off x="5999568" y="1802618"/>
            <a:ext cx="173894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8" name="object 138"/>
          <p:cNvSpPr txBox="1"/>
          <p:nvPr/>
        </p:nvSpPr>
        <p:spPr>
          <a:xfrm>
            <a:off x="6173463" y="1802618"/>
            <a:ext cx="188969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7" name="object 137"/>
          <p:cNvSpPr txBox="1"/>
          <p:nvPr/>
        </p:nvSpPr>
        <p:spPr>
          <a:xfrm>
            <a:off x="6536334" y="1802618"/>
            <a:ext cx="204025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6" name="object 136"/>
          <p:cNvSpPr txBox="1"/>
          <p:nvPr/>
        </p:nvSpPr>
        <p:spPr>
          <a:xfrm>
            <a:off x="6740359" y="1802618"/>
            <a:ext cx="188963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5" name="object 135"/>
          <p:cNvSpPr txBox="1"/>
          <p:nvPr/>
        </p:nvSpPr>
        <p:spPr>
          <a:xfrm>
            <a:off x="6929323" y="1802618"/>
            <a:ext cx="188975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4" name="object 134"/>
          <p:cNvSpPr txBox="1"/>
          <p:nvPr/>
        </p:nvSpPr>
        <p:spPr>
          <a:xfrm>
            <a:off x="7118299" y="1802618"/>
            <a:ext cx="173888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3" name="object 133"/>
          <p:cNvSpPr txBox="1"/>
          <p:nvPr/>
        </p:nvSpPr>
        <p:spPr>
          <a:xfrm>
            <a:off x="7292187" y="1802618"/>
            <a:ext cx="207283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2" name="object 132"/>
          <p:cNvSpPr txBox="1"/>
          <p:nvPr/>
        </p:nvSpPr>
        <p:spPr>
          <a:xfrm>
            <a:off x="7499470" y="1802618"/>
            <a:ext cx="204031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1" name="object 131"/>
          <p:cNvSpPr txBox="1"/>
          <p:nvPr/>
        </p:nvSpPr>
        <p:spPr>
          <a:xfrm>
            <a:off x="7877397" y="1802618"/>
            <a:ext cx="173894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0" name="object 130"/>
          <p:cNvSpPr txBox="1"/>
          <p:nvPr/>
        </p:nvSpPr>
        <p:spPr>
          <a:xfrm>
            <a:off x="8051292" y="1802618"/>
            <a:ext cx="219100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9" name="object 129"/>
          <p:cNvSpPr txBox="1"/>
          <p:nvPr/>
        </p:nvSpPr>
        <p:spPr>
          <a:xfrm>
            <a:off x="8270392" y="1802618"/>
            <a:ext cx="173894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8" name="object 128"/>
          <p:cNvSpPr txBox="1"/>
          <p:nvPr/>
        </p:nvSpPr>
        <p:spPr>
          <a:xfrm>
            <a:off x="8444287" y="1802618"/>
            <a:ext cx="188969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7" name="object 127"/>
          <p:cNvSpPr txBox="1"/>
          <p:nvPr/>
        </p:nvSpPr>
        <p:spPr>
          <a:xfrm>
            <a:off x="8633256" y="1802618"/>
            <a:ext cx="188963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6" name="object 126"/>
          <p:cNvSpPr txBox="1"/>
          <p:nvPr/>
        </p:nvSpPr>
        <p:spPr>
          <a:xfrm>
            <a:off x="8822220" y="1802618"/>
            <a:ext cx="188969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5" name="object 125"/>
          <p:cNvSpPr txBox="1"/>
          <p:nvPr/>
        </p:nvSpPr>
        <p:spPr>
          <a:xfrm>
            <a:off x="9011189" y="1802618"/>
            <a:ext cx="204031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4" name="object 124"/>
          <p:cNvSpPr txBox="1"/>
          <p:nvPr/>
        </p:nvSpPr>
        <p:spPr>
          <a:xfrm>
            <a:off x="9215221" y="1802618"/>
            <a:ext cx="173894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3" name="object 123"/>
          <p:cNvSpPr txBox="1"/>
          <p:nvPr/>
        </p:nvSpPr>
        <p:spPr>
          <a:xfrm>
            <a:off x="9389116" y="1802618"/>
            <a:ext cx="204031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2" name="object 122"/>
          <p:cNvSpPr txBox="1"/>
          <p:nvPr/>
        </p:nvSpPr>
        <p:spPr>
          <a:xfrm>
            <a:off x="9593148" y="1802618"/>
            <a:ext cx="158826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1" name="object 121"/>
          <p:cNvSpPr txBox="1"/>
          <p:nvPr/>
        </p:nvSpPr>
        <p:spPr>
          <a:xfrm>
            <a:off x="9751974" y="1802618"/>
            <a:ext cx="188963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0" name="object 120"/>
          <p:cNvSpPr txBox="1"/>
          <p:nvPr/>
        </p:nvSpPr>
        <p:spPr>
          <a:xfrm>
            <a:off x="9940937" y="1802618"/>
            <a:ext cx="188963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9" name="object 119"/>
          <p:cNvSpPr txBox="1"/>
          <p:nvPr/>
        </p:nvSpPr>
        <p:spPr>
          <a:xfrm>
            <a:off x="5417610" y="1991569"/>
            <a:ext cx="204044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8" name="object 118"/>
          <p:cNvSpPr txBox="1"/>
          <p:nvPr/>
        </p:nvSpPr>
        <p:spPr>
          <a:xfrm>
            <a:off x="5621655" y="1991569"/>
            <a:ext cx="158813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7" name="object 117"/>
          <p:cNvSpPr txBox="1"/>
          <p:nvPr/>
        </p:nvSpPr>
        <p:spPr>
          <a:xfrm>
            <a:off x="5780468" y="1991569"/>
            <a:ext cx="219100" cy="377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6" name="object 116"/>
          <p:cNvSpPr txBox="1"/>
          <p:nvPr/>
        </p:nvSpPr>
        <p:spPr>
          <a:xfrm>
            <a:off x="5999568" y="1991569"/>
            <a:ext cx="173894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5" name="object 115"/>
          <p:cNvSpPr txBox="1"/>
          <p:nvPr/>
        </p:nvSpPr>
        <p:spPr>
          <a:xfrm>
            <a:off x="6173463" y="1991569"/>
            <a:ext cx="188969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4" name="object 114"/>
          <p:cNvSpPr txBox="1"/>
          <p:nvPr/>
        </p:nvSpPr>
        <p:spPr>
          <a:xfrm>
            <a:off x="6362433" y="1991569"/>
            <a:ext cx="173901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3" name="object 113"/>
          <p:cNvSpPr txBox="1"/>
          <p:nvPr/>
        </p:nvSpPr>
        <p:spPr>
          <a:xfrm>
            <a:off x="6536334" y="1991569"/>
            <a:ext cx="204025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2" name="object 112"/>
          <p:cNvSpPr txBox="1"/>
          <p:nvPr/>
        </p:nvSpPr>
        <p:spPr>
          <a:xfrm>
            <a:off x="6740359" y="1991569"/>
            <a:ext cx="188963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1" name="object 111"/>
          <p:cNvSpPr txBox="1"/>
          <p:nvPr/>
        </p:nvSpPr>
        <p:spPr>
          <a:xfrm>
            <a:off x="6929323" y="1991569"/>
            <a:ext cx="188975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0" name="object 110"/>
          <p:cNvSpPr txBox="1"/>
          <p:nvPr/>
        </p:nvSpPr>
        <p:spPr>
          <a:xfrm>
            <a:off x="7118299" y="1991569"/>
            <a:ext cx="173888" cy="377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9" name="object 109"/>
          <p:cNvSpPr txBox="1"/>
          <p:nvPr/>
        </p:nvSpPr>
        <p:spPr>
          <a:xfrm>
            <a:off x="7292187" y="1991569"/>
            <a:ext cx="207283" cy="377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8" name="object 108"/>
          <p:cNvSpPr txBox="1"/>
          <p:nvPr/>
        </p:nvSpPr>
        <p:spPr>
          <a:xfrm>
            <a:off x="7499470" y="1991569"/>
            <a:ext cx="204031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7" name="object 107"/>
          <p:cNvSpPr txBox="1"/>
          <p:nvPr/>
        </p:nvSpPr>
        <p:spPr>
          <a:xfrm>
            <a:off x="7703502" y="1991569"/>
            <a:ext cx="173894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6" name="object 106"/>
          <p:cNvSpPr txBox="1"/>
          <p:nvPr/>
        </p:nvSpPr>
        <p:spPr>
          <a:xfrm>
            <a:off x="7877397" y="1991569"/>
            <a:ext cx="173894" cy="377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5" name="object 105"/>
          <p:cNvSpPr txBox="1"/>
          <p:nvPr/>
        </p:nvSpPr>
        <p:spPr>
          <a:xfrm>
            <a:off x="8051292" y="1991569"/>
            <a:ext cx="219100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4" name="object 104"/>
          <p:cNvSpPr txBox="1"/>
          <p:nvPr/>
        </p:nvSpPr>
        <p:spPr>
          <a:xfrm>
            <a:off x="8270392" y="1991569"/>
            <a:ext cx="173894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3" name="object 103"/>
          <p:cNvSpPr txBox="1"/>
          <p:nvPr/>
        </p:nvSpPr>
        <p:spPr>
          <a:xfrm>
            <a:off x="8444287" y="1991569"/>
            <a:ext cx="188969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2" name="object 102"/>
          <p:cNvSpPr txBox="1"/>
          <p:nvPr/>
        </p:nvSpPr>
        <p:spPr>
          <a:xfrm>
            <a:off x="8633256" y="1991569"/>
            <a:ext cx="188963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1" name="object 101"/>
          <p:cNvSpPr txBox="1"/>
          <p:nvPr/>
        </p:nvSpPr>
        <p:spPr>
          <a:xfrm>
            <a:off x="8822220" y="1991569"/>
            <a:ext cx="188969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0" name="object 100"/>
          <p:cNvSpPr txBox="1"/>
          <p:nvPr/>
        </p:nvSpPr>
        <p:spPr>
          <a:xfrm>
            <a:off x="9011189" y="1991569"/>
            <a:ext cx="204031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9" name="object 99"/>
          <p:cNvSpPr txBox="1"/>
          <p:nvPr/>
        </p:nvSpPr>
        <p:spPr>
          <a:xfrm>
            <a:off x="9215221" y="1991569"/>
            <a:ext cx="173894" cy="377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8" name="object 98"/>
          <p:cNvSpPr txBox="1"/>
          <p:nvPr/>
        </p:nvSpPr>
        <p:spPr>
          <a:xfrm>
            <a:off x="9389116" y="1991569"/>
            <a:ext cx="204031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7" name="object 97"/>
          <p:cNvSpPr txBox="1"/>
          <p:nvPr/>
        </p:nvSpPr>
        <p:spPr>
          <a:xfrm>
            <a:off x="9593148" y="1991569"/>
            <a:ext cx="158826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6" name="object 96"/>
          <p:cNvSpPr txBox="1"/>
          <p:nvPr/>
        </p:nvSpPr>
        <p:spPr>
          <a:xfrm>
            <a:off x="9751974" y="1991569"/>
            <a:ext cx="188963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5" name="object 95"/>
          <p:cNvSpPr txBox="1"/>
          <p:nvPr/>
        </p:nvSpPr>
        <p:spPr>
          <a:xfrm>
            <a:off x="9940937" y="1991569"/>
            <a:ext cx="188963" cy="377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4" name="object 94"/>
          <p:cNvSpPr txBox="1"/>
          <p:nvPr/>
        </p:nvSpPr>
        <p:spPr>
          <a:xfrm>
            <a:off x="4676825" y="2195601"/>
            <a:ext cx="188963" cy="1889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3" name="object 93"/>
          <p:cNvSpPr txBox="1"/>
          <p:nvPr/>
        </p:nvSpPr>
        <p:spPr>
          <a:xfrm>
            <a:off x="4865789" y="2195601"/>
            <a:ext cx="158826" cy="3477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2" name="object 92"/>
          <p:cNvSpPr txBox="1"/>
          <p:nvPr/>
        </p:nvSpPr>
        <p:spPr>
          <a:xfrm>
            <a:off x="5024615" y="2195601"/>
            <a:ext cx="219113" cy="173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1" name="object 91"/>
          <p:cNvSpPr txBox="1"/>
          <p:nvPr/>
        </p:nvSpPr>
        <p:spPr>
          <a:xfrm>
            <a:off x="5243728" y="2180532"/>
            <a:ext cx="173882" cy="188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0" name="object 90"/>
          <p:cNvSpPr txBox="1"/>
          <p:nvPr/>
        </p:nvSpPr>
        <p:spPr>
          <a:xfrm>
            <a:off x="5417610" y="2180532"/>
            <a:ext cx="204044" cy="362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9" name="object 89"/>
          <p:cNvSpPr txBox="1"/>
          <p:nvPr/>
        </p:nvSpPr>
        <p:spPr>
          <a:xfrm>
            <a:off x="5621655" y="2180532"/>
            <a:ext cx="158813" cy="188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8" name="object 88"/>
          <p:cNvSpPr txBox="1"/>
          <p:nvPr/>
        </p:nvSpPr>
        <p:spPr>
          <a:xfrm>
            <a:off x="5999568" y="2180532"/>
            <a:ext cx="173894" cy="188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7" name="object 87"/>
          <p:cNvSpPr txBox="1"/>
          <p:nvPr/>
        </p:nvSpPr>
        <p:spPr>
          <a:xfrm>
            <a:off x="6173463" y="2180532"/>
            <a:ext cx="188969" cy="188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6" name="object 86"/>
          <p:cNvSpPr txBox="1"/>
          <p:nvPr/>
        </p:nvSpPr>
        <p:spPr>
          <a:xfrm>
            <a:off x="6362433" y="2180532"/>
            <a:ext cx="173901" cy="188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5" name="object 85"/>
          <p:cNvSpPr txBox="1"/>
          <p:nvPr/>
        </p:nvSpPr>
        <p:spPr>
          <a:xfrm>
            <a:off x="6536334" y="2180532"/>
            <a:ext cx="204025" cy="377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4" name="object 84"/>
          <p:cNvSpPr txBox="1"/>
          <p:nvPr/>
        </p:nvSpPr>
        <p:spPr>
          <a:xfrm>
            <a:off x="6740359" y="2180532"/>
            <a:ext cx="188963" cy="188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3" name="object 83"/>
          <p:cNvSpPr txBox="1"/>
          <p:nvPr/>
        </p:nvSpPr>
        <p:spPr>
          <a:xfrm>
            <a:off x="6929323" y="2180532"/>
            <a:ext cx="188975" cy="188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2" name="object 82"/>
          <p:cNvSpPr txBox="1"/>
          <p:nvPr/>
        </p:nvSpPr>
        <p:spPr>
          <a:xfrm>
            <a:off x="7325575" y="2180532"/>
            <a:ext cx="173894" cy="188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1" name="object 81"/>
          <p:cNvSpPr txBox="1"/>
          <p:nvPr/>
        </p:nvSpPr>
        <p:spPr>
          <a:xfrm>
            <a:off x="7499470" y="2180532"/>
            <a:ext cx="204031" cy="188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0" name="object 80"/>
          <p:cNvSpPr txBox="1"/>
          <p:nvPr/>
        </p:nvSpPr>
        <p:spPr>
          <a:xfrm>
            <a:off x="7703502" y="2180532"/>
            <a:ext cx="173894" cy="188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9" name="object 79"/>
          <p:cNvSpPr txBox="1"/>
          <p:nvPr/>
        </p:nvSpPr>
        <p:spPr>
          <a:xfrm>
            <a:off x="8051292" y="2180532"/>
            <a:ext cx="219100" cy="188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8" name="object 78"/>
          <p:cNvSpPr txBox="1"/>
          <p:nvPr/>
        </p:nvSpPr>
        <p:spPr>
          <a:xfrm>
            <a:off x="8270392" y="2180532"/>
            <a:ext cx="173894" cy="188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7" name="object 77"/>
          <p:cNvSpPr txBox="1"/>
          <p:nvPr/>
        </p:nvSpPr>
        <p:spPr>
          <a:xfrm>
            <a:off x="8444287" y="2180532"/>
            <a:ext cx="188969" cy="188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6" name="object 76"/>
          <p:cNvSpPr txBox="1"/>
          <p:nvPr/>
        </p:nvSpPr>
        <p:spPr>
          <a:xfrm>
            <a:off x="8633256" y="2180532"/>
            <a:ext cx="188963" cy="188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5" name="object 75"/>
          <p:cNvSpPr txBox="1"/>
          <p:nvPr/>
        </p:nvSpPr>
        <p:spPr>
          <a:xfrm>
            <a:off x="8822220" y="2180532"/>
            <a:ext cx="188969" cy="377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4" name="object 74"/>
          <p:cNvSpPr txBox="1"/>
          <p:nvPr/>
        </p:nvSpPr>
        <p:spPr>
          <a:xfrm>
            <a:off x="9011189" y="2180532"/>
            <a:ext cx="204031" cy="188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3" name="object 73"/>
          <p:cNvSpPr txBox="1"/>
          <p:nvPr/>
        </p:nvSpPr>
        <p:spPr>
          <a:xfrm>
            <a:off x="9389116" y="2180532"/>
            <a:ext cx="204031" cy="188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2" name="object 72"/>
          <p:cNvSpPr txBox="1"/>
          <p:nvPr/>
        </p:nvSpPr>
        <p:spPr>
          <a:xfrm>
            <a:off x="9593148" y="2180532"/>
            <a:ext cx="158826" cy="173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1" name="object 71"/>
          <p:cNvSpPr txBox="1"/>
          <p:nvPr/>
        </p:nvSpPr>
        <p:spPr>
          <a:xfrm>
            <a:off x="1270000000" y="2384564"/>
            <a:ext cx="0" cy="158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0" name="object 70"/>
          <p:cNvSpPr txBox="1"/>
          <p:nvPr/>
        </p:nvSpPr>
        <p:spPr>
          <a:xfrm>
            <a:off x="4676825" y="2384564"/>
            <a:ext cx="188963" cy="158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9" name="object 69"/>
          <p:cNvSpPr txBox="1"/>
          <p:nvPr/>
        </p:nvSpPr>
        <p:spPr>
          <a:xfrm>
            <a:off x="5024615" y="2369508"/>
            <a:ext cx="219113" cy="173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8" name="object 68"/>
          <p:cNvSpPr txBox="1"/>
          <p:nvPr/>
        </p:nvSpPr>
        <p:spPr>
          <a:xfrm>
            <a:off x="5243728" y="2369508"/>
            <a:ext cx="173882" cy="173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7" name="object 67"/>
          <p:cNvSpPr txBox="1"/>
          <p:nvPr/>
        </p:nvSpPr>
        <p:spPr>
          <a:xfrm>
            <a:off x="5621655" y="2369508"/>
            <a:ext cx="158813" cy="377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6" name="object 66"/>
          <p:cNvSpPr txBox="1"/>
          <p:nvPr/>
        </p:nvSpPr>
        <p:spPr>
          <a:xfrm>
            <a:off x="5780468" y="2369508"/>
            <a:ext cx="219100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5" name="object 65"/>
          <p:cNvSpPr txBox="1"/>
          <p:nvPr/>
        </p:nvSpPr>
        <p:spPr>
          <a:xfrm>
            <a:off x="5999568" y="2369508"/>
            <a:ext cx="173894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6173463" y="2369508"/>
            <a:ext cx="188969" cy="377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63"/>
          <p:cNvSpPr txBox="1"/>
          <p:nvPr/>
        </p:nvSpPr>
        <p:spPr>
          <a:xfrm>
            <a:off x="6362433" y="2369508"/>
            <a:ext cx="173901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2" name="object 62"/>
          <p:cNvSpPr txBox="1"/>
          <p:nvPr/>
        </p:nvSpPr>
        <p:spPr>
          <a:xfrm>
            <a:off x="6740359" y="2369508"/>
            <a:ext cx="188963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61"/>
          <p:cNvSpPr txBox="1"/>
          <p:nvPr/>
        </p:nvSpPr>
        <p:spPr>
          <a:xfrm>
            <a:off x="6929323" y="2369508"/>
            <a:ext cx="188975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0" name="object 60"/>
          <p:cNvSpPr txBox="1"/>
          <p:nvPr/>
        </p:nvSpPr>
        <p:spPr>
          <a:xfrm>
            <a:off x="7118299" y="2369508"/>
            <a:ext cx="173888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7292187" y="2369508"/>
            <a:ext cx="207283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8" name="object 58"/>
          <p:cNvSpPr txBox="1"/>
          <p:nvPr/>
        </p:nvSpPr>
        <p:spPr>
          <a:xfrm>
            <a:off x="7499470" y="2369508"/>
            <a:ext cx="204031" cy="362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57"/>
          <p:cNvSpPr txBox="1"/>
          <p:nvPr/>
        </p:nvSpPr>
        <p:spPr>
          <a:xfrm>
            <a:off x="7703502" y="2369508"/>
            <a:ext cx="173894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6" name="object 56"/>
          <p:cNvSpPr txBox="1"/>
          <p:nvPr/>
        </p:nvSpPr>
        <p:spPr>
          <a:xfrm>
            <a:off x="7877397" y="2369508"/>
            <a:ext cx="173894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55"/>
          <p:cNvSpPr txBox="1"/>
          <p:nvPr/>
        </p:nvSpPr>
        <p:spPr>
          <a:xfrm>
            <a:off x="8051292" y="2369508"/>
            <a:ext cx="219100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54"/>
          <p:cNvSpPr txBox="1"/>
          <p:nvPr/>
        </p:nvSpPr>
        <p:spPr>
          <a:xfrm>
            <a:off x="8270392" y="2369508"/>
            <a:ext cx="173894" cy="362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8444287" y="2369508"/>
            <a:ext cx="188969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8633256" y="2369508"/>
            <a:ext cx="188963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9011189" y="2369508"/>
            <a:ext cx="204031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0" name="object 50"/>
          <p:cNvSpPr txBox="1"/>
          <p:nvPr/>
        </p:nvSpPr>
        <p:spPr>
          <a:xfrm>
            <a:off x="9215221" y="2369508"/>
            <a:ext cx="173894" cy="188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9389116" y="2369508"/>
            <a:ext cx="188963" cy="377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5780468" y="2558459"/>
            <a:ext cx="219100" cy="188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5999568" y="2558459"/>
            <a:ext cx="173894" cy="188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6362433" y="2558459"/>
            <a:ext cx="173901" cy="188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6536334" y="2558459"/>
            <a:ext cx="204025" cy="188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6740359" y="2558459"/>
            <a:ext cx="188963" cy="188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6929323" y="2558459"/>
            <a:ext cx="188975" cy="188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7118299" y="2558459"/>
            <a:ext cx="173888" cy="333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7292187" y="2558459"/>
            <a:ext cx="207283" cy="333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7703502" y="2558459"/>
            <a:ext cx="173894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7877397" y="2558459"/>
            <a:ext cx="173894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8051292" y="2558459"/>
            <a:ext cx="219100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8444287" y="2558459"/>
            <a:ext cx="188969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8633256" y="2558459"/>
            <a:ext cx="188963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8822220" y="2558459"/>
            <a:ext cx="188969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9011189" y="2558459"/>
            <a:ext cx="204031" cy="1738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9215221" y="2558459"/>
            <a:ext cx="173894" cy="333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9404184" y="2573527"/>
            <a:ext cx="173894" cy="1739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9578079" y="2573527"/>
            <a:ext cx="188963" cy="1739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9767042" y="2573527"/>
            <a:ext cx="173894" cy="1739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5024615" y="2747429"/>
            <a:ext cx="219113" cy="144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5243728" y="2747429"/>
            <a:ext cx="173882" cy="144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5417610" y="2747429"/>
            <a:ext cx="204044" cy="144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5621655" y="2747429"/>
            <a:ext cx="158813" cy="144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5780468" y="2747429"/>
            <a:ext cx="219100" cy="144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5999568" y="2747429"/>
            <a:ext cx="173894" cy="144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6173463" y="2747429"/>
            <a:ext cx="188969" cy="144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6362433" y="2747429"/>
            <a:ext cx="173901" cy="144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6536334" y="2747429"/>
            <a:ext cx="204025" cy="144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6740359" y="2747429"/>
            <a:ext cx="188963" cy="144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6929323" y="2747429"/>
            <a:ext cx="188975" cy="144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7325575" y="2732354"/>
            <a:ext cx="173894" cy="159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7499470" y="2732354"/>
            <a:ext cx="204031" cy="159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7703502" y="2732354"/>
            <a:ext cx="173894" cy="159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7877397" y="2732354"/>
            <a:ext cx="173894" cy="159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8051292" y="2732354"/>
            <a:ext cx="219100" cy="159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8270392" y="2732354"/>
            <a:ext cx="173894" cy="159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8444287" y="2732354"/>
            <a:ext cx="188969" cy="159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8633256" y="2732354"/>
            <a:ext cx="188963" cy="159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8822220" y="2732354"/>
            <a:ext cx="188969" cy="159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9011189" y="2732354"/>
            <a:ext cx="204031" cy="159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9389116" y="2747429"/>
            <a:ext cx="188963" cy="144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9578079" y="2747429"/>
            <a:ext cx="188963" cy="144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9767042" y="2747429"/>
            <a:ext cx="173894" cy="144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9940937" y="2762504"/>
            <a:ext cx="219100" cy="1297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20476" y="2762504"/>
            <a:ext cx="9739561" cy="1297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0160038" y="2762504"/>
            <a:ext cx="162242" cy="1297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20476" y="2892259"/>
            <a:ext cx="9901803" cy="21826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30"/>
              </a:spcBef>
            </a:pPr>
            <a:endParaRPr sz="800"/>
          </a:p>
          <a:p>
            <a:pPr marL="371115" marR="256180" indent="15" algn="ctr">
              <a:lnSpc>
                <a:spcPts val="4139"/>
              </a:lnSpc>
              <a:spcBef>
                <a:spcPts val="1000"/>
              </a:spcBef>
            </a:pPr>
            <a:r>
              <a:rPr sz="3600" spc="-152" dirty="0" smtClean="0">
                <a:solidFill>
                  <a:srgbClr val="FDFDFD"/>
                </a:solidFill>
                <a:latin typeface="Times New Roman"/>
                <a:cs typeface="Times New Roman"/>
              </a:rPr>
              <a:t>Р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азвитие</a:t>
            </a:r>
            <a:r>
              <a:rPr sz="3600" spc="863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пу</a:t>
            </a:r>
            <a:r>
              <a:rPr sz="3600" spc="-52" dirty="0" smtClean="0">
                <a:solidFill>
                  <a:srgbClr val="FDFDFD"/>
                </a:solidFill>
                <a:latin typeface="Times New Roman"/>
                <a:cs typeface="Times New Roman"/>
              </a:rPr>
              <a:t>б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ли</a:t>
            </a:r>
            <a:r>
              <a:rPr sz="3600" spc="-52" dirty="0" smtClean="0">
                <a:solidFill>
                  <a:srgbClr val="FDFDFD"/>
                </a:solidFill>
                <a:latin typeface="Times New Roman"/>
                <a:cs typeface="Times New Roman"/>
              </a:rPr>
              <a:t>к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ационной</a:t>
            </a:r>
            <a:r>
              <a:rPr sz="3600" spc="577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активности </a:t>
            </a:r>
            <a:endParaRPr sz="3600">
              <a:latin typeface="Times New Roman"/>
              <a:cs typeface="Times New Roman"/>
            </a:endParaRPr>
          </a:p>
          <a:p>
            <a:pPr marL="371115" marR="256180" algn="ctr">
              <a:lnSpc>
                <a:spcPts val="4139"/>
              </a:lnSpc>
              <a:spcBef>
                <a:spcPts val="227"/>
              </a:spcBef>
            </a:pP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и </a:t>
            </a:r>
            <a:r>
              <a:rPr sz="3600" spc="19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повышение</a:t>
            </a:r>
            <a:r>
              <a:rPr sz="3600" spc="-319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цити</a:t>
            </a:r>
            <a:r>
              <a:rPr sz="3600" spc="-75" dirty="0" smtClean="0">
                <a:solidFill>
                  <a:srgbClr val="FDFDFD"/>
                </a:solidFill>
                <a:latin typeface="Times New Roman"/>
                <a:cs typeface="Times New Roman"/>
              </a:rPr>
              <a:t>р</a:t>
            </a:r>
            <a:r>
              <a:rPr sz="3600" spc="-70" dirty="0" smtClean="0">
                <a:solidFill>
                  <a:srgbClr val="FDFDFD"/>
                </a:solidFill>
                <a:latin typeface="Times New Roman"/>
                <a:cs typeface="Times New Roman"/>
              </a:rPr>
              <a:t>у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емости</a:t>
            </a:r>
            <a:r>
              <a:rPr sz="3600" spc="-245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с</a:t>
            </a:r>
            <a:r>
              <a:rPr sz="3600" spc="-35" dirty="0" smtClean="0">
                <a:solidFill>
                  <a:srgbClr val="FDFDFD"/>
                </a:solidFill>
                <a:latin typeface="Times New Roman"/>
                <a:cs typeface="Times New Roman"/>
              </a:rPr>
              <a:t>т</a:t>
            </a:r>
            <a:r>
              <a:rPr sz="3600" spc="-7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а</a:t>
            </a:r>
            <a:r>
              <a:rPr sz="3600" spc="-52" dirty="0" smtClean="0">
                <a:solidFill>
                  <a:srgbClr val="FDFDFD"/>
                </a:solidFill>
                <a:latin typeface="Times New Roman"/>
                <a:cs typeface="Times New Roman"/>
              </a:rPr>
              <a:t>т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ей</a:t>
            </a:r>
            <a:r>
              <a:rPr sz="3600" spc="-19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ТПУ: </a:t>
            </a:r>
            <a:endParaRPr sz="3600">
              <a:latin typeface="Times New Roman"/>
              <a:cs typeface="Times New Roman"/>
            </a:endParaRPr>
          </a:p>
          <a:p>
            <a:pPr marL="371115" marR="256180" algn="ctr">
              <a:lnSpc>
                <a:spcPts val="4139"/>
              </a:lnSpc>
              <a:spcBef>
                <a:spcPts val="227"/>
              </a:spcBef>
            </a:pP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зад</a:t>
            </a:r>
            <a:r>
              <a:rPr sz="3600" spc="-99" dirty="0" smtClean="0">
                <a:solidFill>
                  <a:srgbClr val="FDFDFD"/>
                </a:solidFill>
                <a:latin typeface="Times New Roman"/>
                <a:cs typeface="Times New Roman"/>
              </a:rPr>
              <a:t>а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чи,</a:t>
            </a:r>
            <a:r>
              <a:rPr sz="3600" spc="-102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стр</a:t>
            </a:r>
            <a:r>
              <a:rPr sz="3600" spc="-7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а</a:t>
            </a:r>
            <a:r>
              <a:rPr sz="3600" spc="-52" dirty="0" smtClean="0">
                <a:solidFill>
                  <a:srgbClr val="FDFDFD"/>
                </a:solidFill>
                <a:latin typeface="Times New Roman"/>
                <a:cs typeface="Times New Roman"/>
              </a:rPr>
              <a:t>т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егии,</a:t>
            </a:r>
            <a:r>
              <a:rPr sz="3600" spc="-259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36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мероприятия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88358" y="6737570"/>
            <a:ext cx="1146028" cy="348011"/>
          </a:xfrm>
          <a:custGeom>
            <a:avLst/>
            <a:gdLst/>
            <a:ahLst/>
            <a:cxnLst/>
            <a:rect l="l" t="t" r="r" b="b"/>
            <a:pathLst>
              <a:path w="1146028" h="348011">
                <a:moveTo>
                  <a:pt x="365385" y="53920"/>
                </a:moveTo>
                <a:lnTo>
                  <a:pt x="401173" y="17903"/>
                </a:lnTo>
                <a:lnTo>
                  <a:pt x="386670" y="17903"/>
                </a:lnTo>
                <a:lnTo>
                  <a:pt x="354145" y="51410"/>
                </a:lnTo>
                <a:lnTo>
                  <a:pt x="354145" y="17903"/>
                </a:lnTo>
                <a:lnTo>
                  <a:pt x="343223" y="17903"/>
                </a:lnTo>
                <a:lnTo>
                  <a:pt x="343223" y="94096"/>
                </a:lnTo>
                <a:lnTo>
                  <a:pt x="354145" y="94096"/>
                </a:lnTo>
                <a:lnTo>
                  <a:pt x="354145" y="56761"/>
                </a:lnTo>
                <a:lnTo>
                  <a:pt x="388092" y="94096"/>
                </a:lnTo>
                <a:lnTo>
                  <a:pt x="404018" y="94096"/>
                </a:lnTo>
                <a:lnTo>
                  <a:pt x="365385" y="53920"/>
                </a:lnTo>
                <a:close/>
              </a:path>
              <a:path w="1146028" h="348011">
                <a:moveTo>
                  <a:pt x="102805" y="95266"/>
                </a:moveTo>
                <a:lnTo>
                  <a:pt x="106660" y="95421"/>
                </a:lnTo>
                <a:lnTo>
                  <a:pt x="121422" y="92827"/>
                </a:lnTo>
                <a:lnTo>
                  <a:pt x="132622" y="85540"/>
                </a:lnTo>
                <a:lnTo>
                  <a:pt x="139977" y="74301"/>
                </a:lnTo>
                <a:lnTo>
                  <a:pt x="143202" y="59852"/>
                </a:lnTo>
                <a:lnTo>
                  <a:pt x="143330" y="55994"/>
                </a:lnTo>
                <a:lnTo>
                  <a:pt x="141123" y="41115"/>
                </a:lnTo>
                <a:lnTo>
                  <a:pt x="134705" y="29035"/>
                </a:lnTo>
                <a:lnTo>
                  <a:pt x="124385" y="20623"/>
                </a:lnTo>
                <a:lnTo>
                  <a:pt x="110474" y="16750"/>
                </a:lnTo>
                <a:lnTo>
                  <a:pt x="106660" y="16592"/>
                </a:lnTo>
                <a:lnTo>
                  <a:pt x="91936" y="19254"/>
                </a:lnTo>
                <a:lnTo>
                  <a:pt x="80730" y="26662"/>
                </a:lnTo>
                <a:lnTo>
                  <a:pt x="81558" y="57015"/>
                </a:lnTo>
                <a:lnTo>
                  <a:pt x="81546" y="55994"/>
                </a:lnTo>
                <a:lnTo>
                  <a:pt x="84198" y="41679"/>
                </a:lnTo>
                <a:lnTo>
                  <a:pt x="92184" y="30844"/>
                </a:lnTo>
                <a:lnTo>
                  <a:pt x="105545" y="26215"/>
                </a:lnTo>
                <a:lnTo>
                  <a:pt x="106660" y="26193"/>
                </a:lnTo>
                <a:lnTo>
                  <a:pt x="120390" y="30299"/>
                </a:lnTo>
                <a:lnTo>
                  <a:pt x="128738" y="40799"/>
                </a:lnTo>
                <a:lnTo>
                  <a:pt x="131751" y="54965"/>
                </a:lnTo>
                <a:lnTo>
                  <a:pt x="131763" y="55994"/>
                </a:lnTo>
                <a:lnTo>
                  <a:pt x="129253" y="70171"/>
                </a:lnTo>
                <a:lnTo>
                  <a:pt x="121419" y="81073"/>
                </a:lnTo>
                <a:lnTo>
                  <a:pt x="107812" y="85777"/>
                </a:lnTo>
                <a:lnTo>
                  <a:pt x="106660" y="85798"/>
                </a:lnTo>
                <a:lnTo>
                  <a:pt x="102805" y="95266"/>
                </a:lnTo>
                <a:close/>
              </a:path>
              <a:path w="1146028" h="348011">
                <a:moveTo>
                  <a:pt x="81558" y="57015"/>
                </a:moveTo>
                <a:lnTo>
                  <a:pt x="80730" y="26662"/>
                </a:lnTo>
                <a:lnTo>
                  <a:pt x="73352" y="37946"/>
                </a:lnTo>
                <a:lnTo>
                  <a:pt x="70111" y="52235"/>
                </a:lnTo>
                <a:lnTo>
                  <a:pt x="69983" y="55994"/>
                </a:lnTo>
                <a:lnTo>
                  <a:pt x="72175" y="71099"/>
                </a:lnTo>
                <a:lnTo>
                  <a:pt x="78565" y="83174"/>
                </a:lnTo>
                <a:lnTo>
                  <a:pt x="88869" y="91478"/>
                </a:lnTo>
                <a:lnTo>
                  <a:pt x="102805" y="95266"/>
                </a:lnTo>
                <a:lnTo>
                  <a:pt x="106660" y="85798"/>
                </a:lnTo>
                <a:lnTo>
                  <a:pt x="92640" y="81624"/>
                </a:lnTo>
                <a:lnTo>
                  <a:pt x="84422" y="71057"/>
                </a:lnTo>
                <a:lnTo>
                  <a:pt x="81558" y="57015"/>
                </a:lnTo>
                <a:close/>
              </a:path>
              <a:path w="1146028" h="348011">
                <a:moveTo>
                  <a:pt x="236123" y="94096"/>
                </a:moveTo>
                <a:lnTo>
                  <a:pt x="247039" y="94096"/>
                </a:lnTo>
                <a:lnTo>
                  <a:pt x="247039" y="17903"/>
                </a:lnTo>
                <a:lnTo>
                  <a:pt x="229027" y="17903"/>
                </a:lnTo>
                <a:lnTo>
                  <a:pt x="205555" y="81219"/>
                </a:lnTo>
                <a:lnTo>
                  <a:pt x="181659" y="17903"/>
                </a:lnTo>
                <a:lnTo>
                  <a:pt x="163644" y="17903"/>
                </a:lnTo>
                <a:lnTo>
                  <a:pt x="163644" y="94096"/>
                </a:lnTo>
                <a:lnTo>
                  <a:pt x="174564" y="94096"/>
                </a:lnTo>
                <a:lnTo>
                  <a:pt x="174564" y="28166"/>
                </a:lnTo>
                <a:lnTo>
                  <a:pt x="174776" y="28166"/>
                </a:lnTo>
                <a:lnTo>
                  <a:pt x="199994" y="94096"/>
                </a:lnTo>
                <a:lnTo>
                  <a:pt x="210693" y="94096"/>
                </a:lnTo>
                <a:lnTo>
                  <a:pt x="235907" y="28166"/>
                </a:lnTo>
                <a:lnTo>
                  <a:pt x="236123" y="28166"/>
                </a:lnTo>
                <a:lnTo>
                  <a:pt x="236123" y="94096"/>
                </a:lnTo>
                <a:close/>
              </a:path>
              <a:path w="1146028" h="348011">
                <a:moveTo>
                  <a:pt x="23691" y="94096"/>
                </a:moveTo>
                <a:lnTo>
                  <a:pt x="34610" y="94096"/>
                </a:lnTo>
                <a:lnTo>
                  <a:pt x="34610" y="27510"/>
                </a:lnTo>
                <a:lnTo>
                  <a:pt x="58294" y="27510"/>
                </a:lnTo>
                <a:lnTo>
                  <a:pt x="58294" y="17903"/>
                </a:lnTo>
                <a:lnTo>
                  <a:pt x="0" y="17903"/>
                </a:lnTo>
                <a:lnTo>
                  <a:pt x="0" y="27510"/>
                </a:lnTo>
                <a:lnTo>
                  <a:pt x="23691" y="27510"/>
                </a:lnTo>
                <a:lnTo>
                  <a:pt x="23691" y="94096"/>
                </a:lnTo>
                <a:close/>
              </a:path>
              <a:path w="1146028" h="348011">
                <a:moveTo>
                  <a:pt x="269691" y="70606"/>
                </a:moveTo>
                <a:lnTo>
                  <a:pt x="276350" y="82442"/>
                </a:lnTo>
                <a:lnTo>
                  <a:pt x="286785" y="90712"/>
                </a:lnTo>
                <a:lnTo>
                  <a:pt x="300456" y="94951"/>
                </a:lnTo>
                <a:lnTo>
                  <a:pt x="307524" y="95421"/>
                </a:lnTo>
                <a:lnTo>
                  <a:pt x="311994" y="95421"/>
                </a:lnTo>
                <a:lnTo>
                  <a:pt x="319093" y="95209"/>
                </a:lnTo>
                <a:lnTo>
                  <a:pt x="324885" y="92678"/>
                </a:lnTo>
                <a:lnTo>
                  <a:pt x="324224" y="82086"/>
                </a:lnTo>
                <a:lnTo>
                  <a:pt x="320516" y="84376"/>
                </a:lnTo>
                <a:lnTo>
                  <a:pt x="312972" y="85798"/>
                </a:lnTo>
                <a:lnTo>
                  <a:pt x="307625" y="85798"/>
                </a:lnTo>
                <a:lnTo>
                  <a:pt x="294174" y="82604"/>
                </a:lnTo>
                <a:lnTo>
                  <a:pt x="284112" y="73709"/>
                </a:lnTo>
                <a:lnTo>
                  <a:pt x="279161" y="60133"/>
                </a:lnTo>
                <a:lnTo>
                  <a:pt x="278923" y="55994"/>
                </a:lnTo>
                <a:lnTo>
                  <a:pt x="282000" y="41828"/>
                </a:lnTo>
                <a:lnTo>
                  <a:pt x="290582" y="31529"/>
                </a:lnTo>
                <a:lnTo>
                  <a:pt x="303695" y="26479"/>
                </a:lnTo>
                <a:lnTo>
                  <a:pt x="308171" y="26193"/>
                </a:lnTo>
                <a:lnTo>
                  <a:pt x="313848" y="26193"/>
                </a:lnTo>
                <a:lnTo>
                  <a:pt x="319093" y="27614"/>
                </a:lnTo>
                <a:lnTo>
                  <a:pt x="323894" y="30452"/>
                </a:lnTo>
                <a:lnTo>
                  <a:pt x="324770" y="19864"/>
                </a:lnTo>
                <a:lnTo>
                  <a:pt x="319195" y="17359"/>
                </a:lnTo>
                <a:lnTo>
                  <a:pt x="313632" y="16592"/>
                </a:lnTo>
                <a:lnTo>
                  <a:pt x="307625" y="16592"/>
                </a:lnTo>
                <a:lnTo>
                  <a:pt x="292925" y="18888"/>
                </a:lnTo>
                <a:lnTo>
                  <a:pt x="280885" y="25432"/>
                </a:lnTo>
                <a:lnTo>
                  <a:pt x="272258" y="35706"/>
                </a:lnTo>
                <a:lnTo>
                  <a:pt x="267799" y="49192"/>
                </a:lnTo>
                <a:lnTo>
                  <a:pt x="267350" y="55666"/>
                </a:lnTo>
                <a:lnTo>
                  <a:pt x="269691" y="70606"/>
                </a:lnTo>
                <a:close/>
              </a:path>
              <a:path w="1146028" h="348011">
                <a:moveTo>
                  <a:pt x="90295" y="197399"/>
                </a:moveTo>
                <a:lnTo>
                  <a:pt x="96686" y="209474"/>
                </a:lnTo>
                <a:lnTo>
                  <a:pt x="106991" y="217777"/>
                </a:lnTo>
                <a:lnTo>
                  <a:pt x="120925" y="221565"/>
                </a:lnTo>
                <a:lnTo>
                  <a:pt x="124776" y="212086"/>
                </a:lnTo>
                <a:lnTo>
                  <a:pt x="110752" y="207910"/>
                </a:lnTo>
                <a:lnTo>
                  <a:pt x="102540" y="197337"/>
                </a:lnTo>
                <a:lnTo>
                  <a:pt x="99684" y="183295"/>
                </a:lnTo>
                <a:lnTo>
                  <a:pt x="99673" y="182297"/>
                </a:lnTo>
                <a:lnTo>
                  <a:pt x="98849" y="152961"/>
                </a:lnTo>
                <a:lnTo>
                  <a:pt x="91472" y="164244"/>
                </a:lnTo>
                <a:lnTo>
                  <a:pt x="88230" y="178535"/>
                </a:lnTo>
                <a:lnTo>
                  <a:pt x="88102" y="182293"/>
                </a:lnTo>
                <a:lnTo>
                  <a:pt x="90295" y="197399"/>
                </a:lnTo>
                <a:close/>
              </a:path>
              <a:path w="1146028" h="348011">
                <a:moveTo>
                  <a:pt x="88102" y="182293"/>
                </a:moveTo>
                <a:lnTo>
                  <a:pt x="88102" y="182297"/>
                </a:lnTo>
              </a:path>
              <a:path w="1146028" h="348011">
                <a:moveTo>
                  <a:pt x="174675" y="220388"/>
                </a:moveTo>
                <a:lnTo>
                  <a:pt x="176961" y="221280"/>
                </a:lnTo>
                <a:lnTo>
                  <a:pt x="179903" y="221720"/>
                </a:lnTo>
                <a:lnTo>
                  <a:pt x="183506" y="221720"/>
                </a:lnTo>
                <a:lnTo>
                  <a:pt x="195043" y="217279"/>
                </a:lnTo>
                <a:lnTo>
                  <a:pt x="201216" y="206005"/>
                </a:lnTo>
                <a:lnTo>
                  <a:pt x="203691" y="190974"/>
                </a:lnTo>
                <a:lnTo>
                  <a:pt x="204138" y="175747"/>
                </a:lnTo>
                <a:lnTo>
                  <a:pt x="204141" y="153799"/>
                </a:lnTo>
                <a:lnTo>
                  <a:pt x="229579" y="153799"/>
                </a:lnTo>
                <a:lnTo>
                  <a:pt x="229579" y="220388"/>
                </a:lnTo>
                <a:lnTo>
                  <a:pt x="240487" y="220388"/>
                </a:lnTo>
                <a:lnTo>
                  <a:pt x="240487" y="144190"/>
                </a:lnTo>
                <a:lnTo>
                  <a:pt x="193230" y="144190"/>
                </a:lnTo>
                <a:lnTo>
                  <a:pt x="193230" y="171813"/>
                </a:lnTo>
                <a:lnTo>
                  <a:pt x="192778" y="187838"/>
                </a:lnTo>
                <a:lnTo>
                  <a:pt x="190346" y="202834"/>
                </a:lnTo>
                <a:lnTo>
                  <a:pt x="184317" y="211508"/>
                </a:lnTo>
                <a:lnTo>
                  <a:pt x="181547" y="212086"/>
                </a:lnTo>
                <a:lnTo>
                  <a:pt x="177185" y="211881"/>
                </a:lnTo>
                <a:lnTo>
                  <a:pt x="174671" y="211002"/>
                </a:lnTo>
                <a:lnTo>
                  <a:pt x="174675" y="220388"/>
                </a:lnTo>
                <a:close/>
              </a:path>
              <a:path w="1146028" h="348011">
                <a:moveTo>
                  <a:pt x="853182" y="196908"/>
                </a:moveTo>
                <a:lnTo>
                  <a:pt x="859841" y="208744"/>
                </a:lnTo>
                <a:lnTo>
                  <a:pt x="870277" y="217013"/>
                </a:lnTo>
                <a:lnTo>
                  <a:pt x="883950" y="221251"/>
                </a:lnTo>
                <a:lnTo>
                  <a:pt x="891012" y="221720"/>
                </a:lnTo>
                <a:lnTo>
                  <a:pt x="895496" y="221720"/>
                </a:lnTo>
                <a:lnTo>
                  <a:pt x="902582" y="221496"/>
                </a:lnTo>
                <a:lnTo>
                  <a:pt x="908373" y="218969"/>
                </a:lnTo>
                <a:lnTo>
                  <a:pt x="907713" y="208385"/>
                </a:lnTo>
                <a:lnTo>
                  <a:pt x="904005" y="210675"/>
                </a:lnTo>
                <a:lnTo>
                  <a:pt x="896473" y="212086"/>
                </a:lnTo>
                <a:lnTo>
                  <a:pt x="891127" y="212086"/>
                </a:lnTo>
                <a:lnTo>
                  <a:pt x="877667" y="208895"/>
                </a:lnTo>
                <a:lnTo>
                  <a:pt x="867601" y="200004"/>
                </a:lnTo>
                <a:lnTo>
                  <a:pt x="862649" y="186432"/>
                </a:lnTo>
                <a:lnTo>
                  <a:pt x="862412" y="182297"/>
                </a:lnTo>
                <a:lnTo>
                  <a:pt x="865491" y="168130"/>
                </a:lnTo>
                <a:lnTo>
                  <a:pt x="874076" y="157831"/>
                </a:lnTo>
                <a:lnTo>
                  <a:pt x="887185" y="152781"/>
                </a:lnTo>
                <a:lnTo>
                  <a:pt x="891660" y="152495"/>
                </a:lnTo>
                <a:lnTo>
                  <a:pt x="897350" y="152492"/>
                </a:lnTo>
                <a:lnTo>
                  <a:pt x="902582" y="153913"/>
                </a:lnTo>
                <a:lnTo>
                  <a:pt x="907383" y="156754"/>
                </a:lnTo>
                <a:lnTo>
                  <a:pt x="908259" y="146163"/>
                </a:lnTo>
                <a:lnTo>
                  <a:pt x="902696" y="143650"/>
                </a:lnTo>
                <a:lnTo>
                  <a:pt x="897121" y="142894"/>
                </a:lnTo>
                <a:lnTo>
                  <a:pt x="891127" y="142894"/>
                </a:lnTo>
                <a:lnTo>
                  <a:pt x="876423" y="145187"/>
                </a:lnTo>
                <a:lnTo>
                  <a:pt x="864381" y="151726"/>
                </a:lnTo>
                <a:lnTo>
                  <a:pt x="855754" y="161996"/>
                </a:lnTo>
                <a:lnTo>
                  <a:pt x="851293" y="175481"/>
                </a:lnTo>
                <a:lnTo>
                  <a:pt x="850842" y="181969"/>
                </a:lnTo>
                <a:lnTo>
                  <a:pt x="853182" y="196908"/>
                </a:lnTo>
                <a:close/>
              </a:path>
              <a:path w="1146028" h="348011">
                <a:moveTo>
                  <a:pt x="453640" y="323197"/>
                </a:moveTo>
                <a:lnTo>
                  <a:pt x="460298" y="335034"/>
                </a:lnTo>
                <a:lnTo>
                  <a:pt x="470734" y="343303"/>
                </a:lnTo>
                <a:lnTo>
                  <a:pt x="484405" y="347542"/>
                </a:lnTo>
                <a:lnTo>
                  <a:pt x="491470" y="348011"/>
                </a:lnTo>
                <a:lnTo>
                  <a:pt x="495941" y="348011"/>
                </a:lnTo>
                <a:lnTo>
                  <a:pt x="503040" y="347795"/>
                </a:lnTo>
                <a:lnTo>
                  <a:pt x="508819" y="345268"/>
                </a:lnTo>
                <a:lnTo>
                  <a:pt x="508171" y="334678"/>
                </a:lnTo>
                <a:lnTo>
                  <a:pt x="504463" y="336974"/>
                </a:lnTo>
                <a:lnTo>
                  <a:pt x="496931" y="338392"/>
                </a:lnTo>
                <a:lnTo>
                  <a:pt x="491572" y="338392"/>
                </a:lnTo>
                <a:lnTo>
                  <a:pt x="478121" y="335199"/>
                </a:lnTo>
                <a:lnTo>
                  <a:pt x="468059" y="326301"/>
                </a:lnTo>
                <a:lnTo>
                  <a:pt x="463108" y="312726"/>
                </a:lnTo>
                <a:lnTo>
                  <a:pt x="462870" y="308588"/>
                </a:lnTo>
                <a:lnTo>
                  <a:pt x="465949" y="294427"/>
                </a:lnTo>
                <a:lnTo>
                  <a:pt x="474533" y="284125"/>
                </a:lnTo>
                <a:lnTo>
                  <a:pt x="487641" y="279070"/>
                </a:lnTo>
                <a:lnTo>
                  <a:pt x="492118" y="278784"/>
                </a:lnTo>
                <a:lnTo>
                  <a:pt x="497795" y="278784"/>
                </a:lnTo>
                <a:lnTo>
                  <a:pt x="503040" y="280202"/>
                </a:lnTo>
                <a:lnTo>
                  <a:pt x="507841" y="283053"/>
                </a:lnTo>
                <a:lnTo>
                  <a:pt x="508717" y="272461"/>
                </a:lnTo>
                <a:lnTo>
                  <a:pt x="503154" y="269949"/>
                </a:lnTo>
                <a:lnTo>
                  <a:pt x="497579" y="269182"/>
                </a:lnTo>
                <a:lnTo>
                  <a:pt x="491572" y="269182"/>
                </a:lnTo>
                <a:lnTo>
                  <a:pt x="476871" y="271478"/>
                </a:lnTo>
                <a:lnTo>
                  <a:pt x="464832" y="278020"/>
                </a:lnTo>
                <a:lnTo>
                  <a:pt x="456207" y="288293"/>
                </a:lnTo>
                <a:lnTo>
                  <a:pt x="451749" y="301783"/>
                </a:lnTo>
                <a:lnTo>
                  <a:pt x="451300" y="308256"/>
                </a:lnTo>
                <a:lnTo>
                  <a:pt x="453640" y="323197"/>
                </a:lnTo>
                <a:close/>
              </a:path>
              <a:path w="1146028" h="348011">
                <a:moveTo>
                  <a:pt x="756088" y="346683"/>
                </a:moveTo>
                <a:lnTo>
                  <a:pt x="766997" y="346683"/>
                </a:lnTo>
                <a:lnTo>
                  <a:pt x="766997" y="280097"/>
                </a:lnTo>
                <a:lnTo>
                  <a:pt x="790695" y="280097"/>
                </a:lnTo>
                <a:lnTo>
                  <a:pt x="790695" y="270489"/>
                </a:lnTo>
                <a:lnTo>
                  <a:pt x="732402" y="270489"/>
                </a:lnTo>
                <a:lnTo>
                  <a:pt x="732402" y="280097"/>
                </a:lnTo>
                <a:lnTo>
                  <a:pt x="756088" y="280097"/>
                </a:lnTo>
                <a:lnTo>
                  <a:pt x="756088" y="346683"/>
                </a:lnTo>
                <a:close/>
              </a:path>
              <a:path w="1146028" h="348011">
                <a:moveTo>
                  <a:pt x="686987" y="280097"/>
                </a:moveTo>
                <a:lnTo>
                  <a:pt x="718762" y="280097"/>
                </a:lnTo>
                <a:lnTo>
                  <a:pt x="718762" y="270489"/>
                </a:lnTo>
                <a:lnTo>
                  <a:pt x="676065" y="270489"/>
                </a:lnTo>
                <a:lnTo>
                  <a:pt x="676065" y="346683"/>
                </a:lnTo>
                <a:lnTo>
                  <a:pt x="718762" y="346683"/>
                </a:lnTo>
                <a:lnTo>
                  <a:pt x="718762" y="337078"/>
                </a:lnTo>
                <a:lnTo>
                  <a:pt x="686987" y="337078"/>
                </a:lnTo>
                <a:lnTo>
                  <a:pt x="686987" y="311971"/>
                </a:lnTo>
                <a:lnTo>
                  <a:pt x="715918" y="311971"/>
                </a:lnTo>
                <a:lnTo>
                  <a:pt x="715918" y="302374"/>
                </a:lnTo>
                <a:lnTo>
                  <a:pt x="686987" y="302374"/>
                </a:lnTo>
                <a:lnTo>
                  <a:pt x="686987" y="280097"/>
                </a:lnTo>
                <a:close/>
              </a:path>
              <a:path w="1146028" h="348011">
                <a:moveTo>
                  <a:pt x="800842" y="153799"/>
                </a:moveTo>
                <a:lnTo>
                  <a:pt x="832618" y="153799"/>
                </a:lnTo>
                <a:lnTo>
                  <a:pt x="832618" y="144190"/>
                </a:lnTo>
                <a:lnTo>
                  <a:pt x="789933" y="144190"/>
                </a:lnTo>
                <a:lnTo>
                  <a:pt x="789933" y="220388"/>
                </a:lnTo>
                <a:lnTo>
                  <a:pt x="832618" y="220388"/>
                </a:lnTo>
                <a:lnTo>
                  <a:pt x="832618" y="210786"/>
                </a:lnTo>
                <a:lnTo>
                  <a:pt x="800842" y="210786"/>
                </a:lnTo>
                <a:lnTo>
                  <a:pt x="800842" y="185674"/>
                </a:lnTo>
                <a:lnTo>
                  <a:pt x="829773" y="185674"/>
                </a:lnTo>
                <a:lnTo>
                  <a:pt x="829773" y="176072"/>
                </a:lnTo>
                <a:lnTo>
                  <a:pt x="800842" y="176072"/>
                </a:lnTo>
                <a:lnTo>
                  <a:pt x="800842" y="153799"/>
                </a:lnTo>
                <a:close/>
              </a:path>
              <a:path w="1146028" h="348011">
                <a:moveTo>
                  <a:pt x="754335" y="220388"/>
                </a:moveTo>
                <a:lnTo>
                  <a:pt x="765257" y="220388"/>
                </a:lnTo>
                <a:lnTo>
                  <a:pt x="765257" y="144190"/>
                </a:lnTo>
                <a:lnTo>
                  <a:pt x="754335" y="144190"/>
                </a:lnTo>
                <a:lnTo>
                  <a:pt x="754335" y="179240"/>
                </a:lnTo>
                <a:lnTo>
                  <a:pt x="750512" y="180007"/>
                </a:lnTo>
                <a:lnTo>
                  <a:pt x="748328" y="180007"/>
                </a:lnTo>
                <a:lnTo>
                  <a:pt x="735200" y="175426"/>
                </a:lnTo>
                <a:lnTo>
                  <a:pt x="730021" y="162778"/>
                </a:lnTo>
                <a:lnTo>
                  <a:pt x="729672" y="156427"/>
                </a:lnTo>
                <a:lnTo>
                  <a:pt x="729672" y="144190"/>
                </a:lnTo>
                <a:lnTo>
                  <a:pt x="718762" y="144190"/>
                </a:lnTo>
                <a:lnTo>
                  <a:pt x="718762" y="157841"/>
                </a:lnTo>
                <a:lnTo>
                  <a:pt x="721465" y="173811"/>
                </a:lnTo>
                <a:lnTo>
                  <a:pt x="729291" y="184212"/>
                </a:lnTo>
                <a:lnTo>
                  <a:pt x="741817" y="189143"/>
                </a:lnTo>
                <a:lnTo>
                  <a:pt x="748328" y="189608"/>
                </a:lnTo>
                <a:lnTo>
                  <a:pt x="752481" y="189504"/>
                </a:lnTo>
                <a:lnTo>
                  <a:pt x="754335" y="189169"/>
                </a:lnTo>
                <a:lnTo>
                  <a:pt x="754335" y="220388"/>
                </a:lnTo>
                <a:close/>
              </a:path>
              <a:path w="1146028" h="348011">
                <a:moveTo>
                  <a:pt x="625303" y="346683"/>
                </a:moveTo>
                <a:lnTo>
                  <a:pt x="636225" y="346683"/>
                </a:lnTo>
                <a:lnTo>
                  <a:pt x="636225" y="280097"/>
                </a:lnTo>
                <a:lnTo>
                  <a:pt x="659911" y="280097"/>
                </a:lnTo>
                <a:lnTo>
                  <a:pt x="659911" y="270489"/>
                </a:lnTo>
                <a:lnTo>
                  <a:pt x="601618" y="270489"/>
                </a:lnTo>
                <a:lnTo>
                  <a:pt x="601618" y="280097"/>
                </a:lnTo>
                <a:lnTo>
                  <a:pt x="625303" y="280097"/>
                </a:lnTo>
                <a:lnTo>
                  <a:pt x="625303" y="346683"/>
                </a:lnTo>
                <a:close/>
              </a:path>
              <a:path w="1146028" h="348011">
                <a:moveTo>
                  <a:pt x="574224" y="270489"/>
                </a:moveTo>
                <a:lnTo>
                  <a:pt x="538194" y="329878"/>
                </a:lnTo>
                <a:lnTo>
                  <a:pt x="538079" y="270489"/>
                </a:lnTo>
                <a:lnTo>
                  <a:pt x="527170" y="270489"/>
                </a:lnTo>
                <a:lnTo>
                  <a:pt x="527170" y="346683"/>
                </a:lnTo>
                <a:lnTo>
                  <a:pt x="538410" y="346683"/>
                </a:lnTo>
                <a:lnTo>
                  <a:pt x="574440" y="287740"/>
                </a:lnTo>
                <a:lnTo>
                  <a:pt x="574541" y="346683"/>
                </a:lnTo>
                <a:lnTo>
                  <a:pt x="585463" y="346683"/>
                </a:lnTo>
                <a:lnTo>
                  <a:pt x="585463" y="270489"/>
                </a:lnTo>
                <a:lnTo>
                  <a:pt x="574224" y="270489"/>
                </a:lnTo>
                <a:close/>
              </a:path>
              <a:path w="1146028" h="348011">
                <a:moveTo>
                  <a:pt x="486225" y="144190"/>
                </a:moveTo>
                <a:lnTo>
                  <a:pt x="473132" y="144190"/>
                </a:lnTo>
                <a:lnTo>
                  <a:pt x="498671" y="180762"/>
                </a:lnTo>
                <a:lnTo>
                  <a:pt x="470617" y="220388"/>
                </a:lnTo>
                <a:lnTo>
                  <a:pt x="483723" y="220388"/>
                </a:lnTo>
                <a:lnTo>
                  <a:pt x="505440" y="188074"/>
                </a:lnTo>
                <a:lnTo>
                  <a:pt x="527919" y="220388"/>
                </a:lnTo>
                <a:lnTo>
                  <a:pt x="541686" y="220388"/>
                </a:lnTo>
                <a:lnTo>
                  <a:pt x="513518" y="180547"/>
                </a:lnTo>
                <a:lnTo>
                  <a:pt x="539172" y="144190"/>
                </a:lnTo>
                <a:lnTo>
                  <a:pt x="526726" y="144190"/>
                </a:lnTo>
                <a:lnTo>
                  <a:pt x="506533" y="173451"/>
                </a:lnTo>
                <a:lnTo>
                  <a:pt x="486225" y="144190"/>
                </a:lnTo>
                <a:close/>
              </a:path>
              <a:path w="1146028" h="348011">
                <a:moveTo>
                  <a:pt x="409378" y="280097"/>
                </a:moveTo>
                <a:lnTo>
                  <a:pt x="416032" y="280097"/>
                </a:lnTo>
                <a:lnTo>
                  <a:pt x="426180" y="283593"/>
                </a:lnTo>
                <a:lnTo>
                  <a:pt x="426192" y="303241"/>
                </a:lnTo>
                <a:lnTo>
                  <a:pt x="417671" y="306622"/>
                </a:lnTo>
                <a:lnTo>
                  <a:pt x="400094" y="306622"/>
                </a:lnTo>
                <a:lnTo>
                  <a:pt x="400094" y="280097"/>
                </a:lnTo>
                <a:lnTo>
                  <a:pt x="400094" y="346683"/>
                </a:lnTo>
                <a:lnTo>
                  <a:pt x="400094" y="316235"/>
                </a:lnTo>
                <a:lnTo>
                  <a:pt x="410800" y="316235"/>
                </a:lnTo>
                <a:lnTo>
                  <a:pt x="424759" y="313686"/>
                </a:lnTo>
                <a:lnTo>
                  <a:pt x="434862" y="305132"/>
                </a:lnTo>
                <a:lnTo>
                  <a:pt x="437749" y="293306"/>
                </a:lnTo>
                <a:lnTo>
                  <a:pt x="433490" y="279262"/>
                </a:lnTo>
                <a:lnTo>
                  <a:pt x="422440" y="272206"/>
                </a:lnTo>
                <a:lnTo>
                  <a:pt x="409378" y="280097"/>
                </a:lnTo>
                <a:close/>
              </a:path>
              <a:path w="1146028" h="348011">
                <a:moveTo>
                  <a:pt x="389172" y="346683"/>
                </a:moveTo>
                <a:lnTo>
                  <a:pt x="400094" y="346683"/>
                </a:lnTo>
                <a:lnTo>
                  <a:pt x="400094" y="280097"/>
                </a:lnTo>
                <a:lnTo>
                  <a:pt x="409378" y="280097"/>
                </a:lnTo>
                <a:lnTo>
                  <a:pt x="422440" y="272206"/>
                </a:lnTo>
                <a:lnTo>
                  <a:pt x="409149" y="270493"/>
                </a:lnTo>
                <a:lnTo>
                  <a:pt x="389172" y="270489"/>
                </a:lnTo>
                <a:lnTo>
                  <a:pt x="389172" y="346683"/>
                </a:lnTo>
                <a:close/>
              </a:path>
              <a:path w="1146028" h="348011">
                <a:moveTo>
                  <a:pt x="335908" y="280097"/>
                </a:moveTo>
                <a:lnTo>
                  <a:pt x="367671" y="280097"/>
                </a:lnTo>
                <a:lnTo>
                  <a:pt x="367671" y="270489"/>
                </a:lnTo>
                <a:lnTo>
                  <a:pt x="324986" y="270489"/>
                </a:lnTo>
                <a:lnTo>
                  <a:pt x="324986" y="346683"/>
                </a:lnTo>
                <a:lnTo>
                  <a:pt x="367671" y="346683"/>
                </a:lnTo>
                <a:lnTo>
                  <a:pt x="367671" y="337078"/>
                </a:lnTo>
                <a:lnTo>
                  <a:pt x="335908" y="337078"/>
                </a:lnTo>
                <a:lnTo>
                  <a:pt x="335908" y="311971"/>
                </a:lnTo>
                <a:lnTo>
                  <a:pt x="364839" y="311971"/>
                </a:lnTo>
                <a:lnTo>
                  <a:pt x="364839" y="302374"/>
                </a:lnTo>
                <a:lnTo>
                  <a:pt x="335908" y="302374"/>
                </a:lnTo>
                <a:lnTo>
                  <a:pt x="335908" y="280097"/>
                </a:lnTo>
                <a:close/>
              </a:path>
              <a:path w="1146028" h="348011">
                <a:moveTo>
                  <a:pt x="295239" y="277231"/>
                </a:moveTo>
                <a:lnTo>
                  <a:pt x="283036" y="271355"/>
                </a:lnTo>
                <a:lnTo>
                  <a:pt x="273020" y="270493"/>
                </a:lnTo>
                <a:lnTo>
                  <a:pt x="252392" y="270489"/>
                </a:lnTo>
                <a:lnTo>
                  <a:pt x="252392" y="346683"/>
                </a:lnTo>
                <a:lnTo>
                  <a:pt x="263311" y="337729"/>
                </a:lnTo>
                <a:lnTo>
                  <a:pt x="263311" y="279445"/>
                </a:lnTo>
                <a:lnTo>
                  <a:pt x="281213" y="279445"/>
                </a:lnTo>
                <a:lnTo>
                  <a:pt x="288855" y="281735"/>
                </a:lnTo>
                <a:lnTo>
                  <a:pt x="288855" y="302046"/>
                </a:lnTo>
                <a:lnTo>
                  <a:pt x="279792" y="303019"/>
                </a:lnTo>
                <a:lnTo>
                  <a:pt x="279792" y="311971"/>
                </a:lnTo>
                <a:lnTo>
                  <a:pt x="290150" y="313609"/>
                </a:lnTo>
                <a:lnTo>
                  <a:pt x="284054" y="308044"/>
                </a:lnTo>
                <a:lnTo>
                  <a:pt x="284054" y="307828"/>
                </a:lnTo>
                <a:lnTo>
                  <a:pt x="293668" y="305315"/>
                </a:lnTo>
                <a:lnTo>
                  <a:pt x="299764" y="300189"/>
                </a:lnTo>
                <a:lnTo>
                  <a:pt x="299764" y="289702"/>
                </a:lnTo>
                <a:lnTo>
                  <a:pt x="295239" y="277231"/>
                </a:lnTo>
                <a:close/>
              </a:path>
              <a:path w="1146028" h="348011">
                <a:moveTo>
                  <a:pt x="279792" y="303019"/>
                </a:moveTo>
                <a:lnTo>
                  <a:pt x="263311" y="303015"/>
                </a:lnTo>
                <a:lnTo>
                  <a:pt x="263311" y="279445"/>
                </a:lnTo>
                <a:lnTo>
                  <a:pt x="263311" y="337729"/>
                </a:lnTo>
                <a:lnTo>
                  <a:pt x="263311" y="311971"/>
                </a:lnTo>
                <a:lnTo>
                  <a:pt x="279792" y="311971"/>
                </a:lnTo>
                <a:lnTo>
                  <a:pt x="279792" y="303019"/>
                </a:lnTo>
                <a:close/>
              </a:path>
              <a:path w="1146028" h="348011">
                <a:moveTo>
                  <a:pt x="290163" y="335551"/>
                </a:moveTo>
                <a:lnTo>
                  <a:pt x="281426" y="337733"/>
                </a:lnTo>
                <a:lnTo>
                  <a:pt x="263311" y="337729"/>
                </a:lnTo>
                <a:lnTo>
                  <a:pt x="252392" y="346683"/>
                </a:lnTo>
                <a:lnTo>
                  <a:pt x="272696" y="346683"/>
                </a:lnTo>
                <a:lnTo>
                  <a:pt x="288075" y="344749"/>
                </a:lnTo>
                <a:lnTo>
                  <a:pt x="298741" y="337439"/>
                </a:lnTo>
                <a:lnTo>
                  <a:pt x="301732" y="326386"/>
                </a:lnTo>
                <a:lnTo>
                  <a:pt x="296811" y="313556"/>
                </a:lnTo>
                <a:lnTo>
                  <a:pt x="284054" y="308044"/>
                </a:lnTo>
                <a:lnTo>
                  <a:pt x="290150" y="313609"/>
                </a:lnTo>
                <a:lnTo>
                  <a:pt x="290163" y="335551"/>
                </a:lnTo>
                <a:close/>
              </a:path>
              <a:path w="1146028" h="348011">
                <a:moveTo>
                  <a:pt x="217130" y="270489"/>
                </a:moveTo>
                <a:lnTo>
                  <a:pt x="181108" y="329878"/>
                </a:lnTo>
                <a:lnTo>
                  <a:pt x="180996" y="270489"/>
                </a:lnTo>
                <a:lnTo>
                  <a:pt x="170082" y="270489"/>
                </a:lnTo>
                <a:lnTo>
                  <a:pt x="170082" y="346683"/>
                </a:lnTo>
                <a:lnTo>
                  <a:pt x="181331" y="346683"/>
                </a:lnTo>
                <a:lnTo>
                  <a:pt x="217354" y="287740"/>
                </a:lnTo>
                <a:lnTo>
                  <a:pt x="217458" y="346683"/>
                </a:lnTo>
                <a:lnTo>
                  <a:pt x="228372" y="346683"/>
                </a:lnTo>
                <a:lnTo>
                  <a:pt x="228372" y="270489"/>
                </a:lnTo>
                <a:lnTo>
                  <a:pt x="217130" y="270489"/>
                </a:lnTo>
                <a:close/>
              </a:path>
              <a:path w="1146028" h="348011">
                <a:moveTo>
                  <a:pt x="144863" y="270489"/>
                </a:moveTo>
                <a:lnTo>
                  <a:pt x="133948" y="270489"/>
                </a:lnTo>
                <a:lnTo>
                  <a:pt x="133948" y="302374"/>
                </a:lnTo>
                <a:lnTo>
                  <a:pt x="97487" y="302374"/>
                </a:lnTo>
                <a:lnTo>
                  <a:pt x="97487" y="270489"/>
                </a:lnTo>
                <a:lnTo>
                  <a:pt x="86569" y="270489"/>
                </a:lnTo>
                <a:lnTo>
                  <a:pt x="86569" y="346683"/>
                </a:lnTo>
                <a:lnTo>
                  <a:pt x="97487" y="346683"/>
                </a:lnTo>
                <a:lnTo>
                  <a:pt x="97487" y="311971"/>
                </a:lnTo>
                <a:lnTo>
                  <a:pt x="133948" y="311971"/>
                </a:lnTo>
                <a:lnTo>
                  <a:pt x="133948" y="346683"/>
                </a:lnTo>
                <a:lnTo>
                  <a:pt x="144863" y="346683"/>
                </a:lnTo>
                <a:lnTo>
                  <a:pt x="144863" y="270489"/>
                </a:lnTo>
                <a:close/>
              </a:path>
              <a:path w="1146028" h="348011">
                <a:moveTo>
                  <a:pt x="17687" y="337405"/>
                </a:moveTo>
                <a:lnTo>
                  <a:pt x="13867" y="336974"/>
                </a:lnTo>
                <a:lnTo>
                  <a:pt x="12448" y="336534"/>
                </a:lnTo>
                <a:lnTo>
                  <a:pt x="11797" y="346575"/>
                </a:lnTo>
                <a:lnTo>
                  <a:pt x="15725" y="347356"/>
                </a:lnTo>
                <a:lnTo>
                  <a:pt x="19216" y="347356"/>
                </a:lnTo>
                <a:lnTo>
                  <a:pt x="32156" y="341631"/>
                </a:lnTo>
                <a:lnTo>
                  <a:pt x="38858" y="331085"/>
                </a:lnTo>
                <a:lnTo>
                  <a:pt x="70404" y="270489"/>
                </a:lnTo>
                <a:lnTo>
                  <a:pt x="58294" y="270489"/>
                </a:lnTo>
                <a:lnTo>
                  <a:pt x="35265" y="315579"/>
                </a:lnTo>
                <a:lnTo>
                  <a:pt x="34937" y="315579"/>
                </a:lnTo>
                <a:lnTo>
                  <a:pt x="12776" y="270489"/>
                </a:lnTo>
                <a:lnTo>
                  <a:pt x="0" y="270489"/>
                </a:lnTo>
                <a:lnTo>
                  <a:pt x="29149" y="326815"/>
                </a:lnTo>
                <a:lnTo>
                  <a:pt x="28166" y="328996"/>
                </a:lnTo>
                <a:lnTo>
                  <a:pt x="26419" y="332931"/>
                </a:lnTo>
                <a:lnTo>
                  <a:pt x="23691" y="337405"/>
                </a:lnTo>
                <a:lnTo>
                  <a:pt x="17687" y="337405"/>
                </a:lnTo>
                <a:close/>
              </a:path>
              <a:path w="1146028" h="348011">
                <a:moveTo>
                  <a:pt x="1105427" y="128922"/>
                </a:moveTo>
                <a:lnTo>
                  <a:pt x="1103445" y="126298"/>
                </a:lnTo>
                <a:lnTo>
                  <a:pt x="1101921" y="136011"/>
                </a:lnTo>
                <a:lnTo>
                  <a:pt x="1104538" y="137756"/>
                </a:lnTo>
                <a:lnTo>
                  <a:pt x="1112945" y="138959"/>
                </a:lnTo>
                <a:lnTo>
                  <a:pt x="1120806" y="138959"/>
                </a:lnTo>
                <a:lnTo>
                  <a:pt x="1129430" y="137756"/>
                </a:lnTo>
                <a:lnTo>
                  <a:pt x="1132058" y="136011"/>
                </a:lnTo>
                <a:lnTo>
                  <a:pt x="1130420" y="126298"/>
                </a:lnTo>
                <a:lnTo>
                  <a:pt x="1128337" y="128922"/>
                </a:lnTo>
                <a:lnTo>
                  <a:pt x="1120908" y="130345"/>
                </a:lnTo>
                <a:lnTo>
                  <a:pt x="1112843" y="130341"/>
                </a:lnTo>
                <a:lnTo>
                  <a:pt x="1105427" y="128922"/>
                </a:lnTo>
                <a:close/>
              </a:path>
              <a:path w="1146028" h="348011">
                <a:moveTo>
                  <a:pt x="1134789" y="144190"/>
                </a:moveTo>
                <a:lnTo>
                  <a:pt x="1098759" y="203575"/>
                </a:lnTo>
                <a:lnTo>
                  <a:pt x="1098657" y="144190"/>
                </a:lnTo>
                <a:lnTo>
                  <a:pt x="1087735" y="144190"/>
                </a:lnTo>
                <a:lnTo>
                  <a:pt x="1087735" y="220388"/>
                </a:lnTo>
                <a:lnTo>
                  <a:pt x="1098975" y="220388"/>
                </a:lnTo>
                <a:lnTo>
                  <a:pt x="1135005" y="161448"/>
                </a:lnTo>
                <a:lnTo>
                  <a:pt x="1135106" y="220388"/>
                </a:lnTo>
                <a:lnTo>
                  <a:pt x="1146028" y="220388"/>
                </a:lnTo>
                <a:lnTo>
                  <a:pt x="1146028" y="144190"/>
                </a:lnTo>
                <a:lnTo>
                  <a:pt x="1134789" y="144190"/>
                </a:lnTo>
                <a:close/>
              </a:path>
              <a:path w="1146028" h="348011">
                <a:moveTo>
                  <a:pt x="948874" y="180219"/>
                </a:moveTo>
                <a:lnTo>
                  <a:pt x="984675" y="144190"/>
                </a:lnTo>
                <a:lnTo>
                  <a:pt x="970159" y="144190"/>
                </a:lnTo>
                <a:lnTo>
                  <a:pt x="937634" y="177709"/>
                </a:lnTo>
                <a:lnTo>
                  <a:pt x="937634" y="144190"/>
                </a:lnTo>
                <a:lnTo>
                  <a:pt x="926712" y="144190"/>
                </a:lnTo>
                <a:lnTo>
                  <a:pt x="926712" y="220388"/>
                </a:lnTo>
                <a:lnTo>
                  <a:pt x="937634" y="220388"/>
                </a:lnTo>
                <a:lnTo>
                  <a:pt x="937634" y="183060"/>
                </a:lnTo>
                <a:lnTo>
                  <a:pt x="971581" y="220388"/>
                </a:lnTo>
                <a:lnTo>
                  <a:pt x="987507" y="220388"/>
                </a:lnTo>
                <a:lnTo>
                  <a:pt x="948874" y="180219"/>
                </a:lnTo>
                <a:close/>
              </a:path>
              <a:path w="1146028" h="348011">
                <a:moveTo>
                  <a:pt x="1051261" y="144190"/>
                </a:moveTo>
                <a:lnTo>
                  <a:pt x="1015244" y="203575"/>
                </a:lnTo>
                <a:lnTo>
                  <a:pt x="1015130" y="144190"/>
                </a:lnTo>
                <a:lnTo>
                  <a:pt x="1004220" y="144190"/>
                </a:lnTo>
                <a:lnTo>
                  <a:pt x="1004220" y="220388"/>
                </a:lnTo>
                <a:lnTo>
                  <a:pt x="1015460" y="220388"/>
                </a:lnTo>
                <a:lnTo>
                  <a:pt x="1051490" y="161448"/>
                </a:lnTo>
                <a:lnTo>
                  <a:pt x="1051604" y="220388"/>
                </a:lnTo>
                <a:lnTo>
                  <a:pt x="1062513" y="220388"/>
                </a:lnTo>
                <a:lnTo>
                  <a:pt x="1062513" y="144190"/>
                </a:lnTo>
                <a:lnTo>
                  <a:pt x="1051261" y="144190"/>
                </a:lnTo>
                <a:close/>
              </a:path>
              <a:path w="1146028" h="348011">
                <a:moveTo>
                  <a:pt x="688066" y="144190"/>
                </a:moveTo>
                <a:lnTo>
                  <a:pt x="652049" y="203575"/>
                </a:lnTo>
                <a:lnTo>
                  <a:pt x="651948" y="144190"/>
                </a:lnTo>
                <a:lnTo>
                  <a:pt x="641026" y="144190"/>
                </a:lnTo>
                <a:lnTo>
                  <a:pt x="641026" y="220388"/>
                </a:lnTo>
                <a:lnTo>
                  <a:pt x="652278" y="220388"/>
                </a:lnTo>
                <a:lnTo>
                  <a:pt x="688295" y="161448"/>
                </a:lnTo>
                <a:lnTo>
                  <a:pt x="688397" y="220388"/>
                </a:lnTo>
                <a:lnTo>
                  <a:pt x="699319" y="220388"/>
                </a:lnTo>
                <a:lnTo>
                  <a:pt x="699319" y="144190"/>
                </a:lnTo>
                <a:lnTo>
                  <a:pt x="688066" y="144190"/>
                </a:lnTo>
                <a:close/>
              </a:path>
              <a:path w="1146028" h="348011">
                <a:moveTo>
                  <a:pt x="615803" y="144190"/>
                </a:moveTo>
                <a:lnTo>
                  <a:pt x="604894" y="144190"/>
                </a:lnTo>
                <a:lnTo>
                  <a:pt x="604894" y="176072"/>
                </a:lnTo>
                <a:lnTo>
                  <a:pt x="568432" y="176072"/>
                </a:lnTo>
                <a:lnTo>
                  <a:pt x="568432" y="144190"/>
                </a:lnTo>
                <a:lnTo>
                  <a:pt x="557523" y="144190"/>
                </a:lnTo>
                <a:lnTo>
                  <a:pt x="557523" y="220388"/>
                </a:lnTo>
                <a:lnTo>
                  <a:pt x="568432" y="220388"/>
                </a:lnTo>
                <a:lnTo>
                  <a:pt x="568432" y="185674"/>
                </a:lnTo>
                <a:lnTo>
                  <a:pt x="604894" y="185674"/>
                </a:lnTo>
                <a:lnTo>
                  <a:pt x="604894" y="220388"/>
                </a:lnTo>
                <a:lnTo>
                  <a:pt x="615803" y="220388"/>
                </a:lnTo>
                <a:lnTo>
                  <a:pt x="615803" y="144190"/>
                </a:lnTo>
                <a:close/>
              </a:path>
              <a:path w="1146028" h="348011">
                <a:moveTo>
                  <a:pt x="425532" y="153799"/>
                </a:moveTo>
                <a:lnTo>
                  <a:pt x="457295" y="153799"/>
                </a:lnTo>
                <a:lnTo>
                  <a:pt x="457295" y="144190"/>
                </a:lnTo>
                <a:lnTo>
                  <a:pt x="414623" y="144190"/>
                </a:lnTo>
                <a:lnTo>
                  <a:pt x="414623" y="220388"/>
                </a:lnTo>
                <a:lnTo>
                  <a:pt x="457295" y="220388"/>
                </a:lnTo>
                <a:lnTo>
                  <a:pt x="457295" y="210786"/>
                </a:lnTo>
                <a:lnTo>
                  <a:pt x="425532" y="210786"/>
                </a:lnTo>
                <a:lnTo>
                  <a:pt x="425532" y="185674"/>
                </a:lnTo>
                <a:lnTo>
                  <a:pt x="454450" y="185674"/>
                </a:lnTo>
                <a:lnTo>
                  <a:pt x="454450" y="176072"/>
                </a:lnTo>
                <a:lnTo>
                  <a:pt x="425532" y="176072"/>
                </a:lnTo>
                <a:lnTo>
                  <a:pt x="425532" y="153799"/>
                </a:lnTo>
                <a:close/>
              </a:path>
              <a:path w="1146028" h="348011">
                <a:moveTo>
                  <a:pt x="363848" y="220388"/>
                </a:moveTo>
                <a:lnTo>
                  <a:pt x="374770" y="220388"/>
                </a:lnTo>
                <a:lnTo>
                  <a:pt x="374770" y="153799"/>
                </a:lnTo>
                <a:lnTo>
                  <a:pt x="398456" y="153799"/>
                </a:lnTo>
                <a:lnTo>
                  <a:pt x="398456" y="144190"/>
                </a:lnTo>
                <a:lnTo>
                  <a:pt x="340163" y="144190"/>
                </a:lnTo>
                <a:lnTo>
                  <a:pt x="340163" y="153799"/>
                </a:lnTo>
                <a:lnTo>
                  <a:pt x="363848" y="153799"/>
                </a:lnTo>
                <a:lnTo>
                  <a:pt x="363848" y="220388"/>
                </a:lnTo>
                <a:close/>
              </a:path>
              <a:path w="1146028" h="348011">
                <a:moveTo>
                  <a:pt x="312756" y="144190"/>
                </a:moveTo>
                <a:lnTo>
                  <a:pt x="276739" y="203575"/>
                </a:lnTo>
                <a:lnTo>
                  <a:pt x="276627" y="144190"/>
                </a:lnTo>
                <a:lnTo>
                  <a:pt x="265711" y="144190"/>
                </a:lnTo>
                <a:lnTo>
                  <a:pt x="265711" y="220388"/>
                </a:lnTo>
                <a:lnTo>
                  <a:pt x="276955" y="220388"/>
                </a:lnTo>
                <a:lnTo>
                  <a:pt x="312972" y="161448"/>
                </a:lnTo>
                <a:lnTo>
                  <a:pt x="313086" y="220388"/>
                </a:lnTo>
                <a:lnTo>
                  <a:pt x="324008" y="220388"/>
                </a:lnTo>
                <a:lnTo>
                  <a:pt x="324008" y="144190"/>
                </a:lnTo>
                <a:lnTo>
                  <a:pt x="312756" y="144190"/>
                </a:lnTo>
                <a:close/>
              </a:path>
              <a:path w="1146028" h="348011">
                <a:moveTo>
                  <a:pt x="120925" y="221565"/>
                </a:moveTo>
                <a:lnTo>
                  <a:pt x="124776" y="221720"/>
                </a:lnTo>
                <a:lnTo>
                  <a:pt x="139543" y="219125"/>
                </a:lnTo>
                <a:lnTo>
                  <a:pt x="150744" y="211837"/>
                </a:lnTo>
                <a:lnTo>
                  <a:pt x="158097" y="200599"/>
                </a:lnTo>
                <a:lnTo>
                  <a:pt x="161320" y="186152"/>
                </a:lnTo>
                <a:lnTo>
                  <a:pt x="161448" y="182297"/>
                </a:lnTo>
                <a:lnTo>
                  <a:pt x="159240" y="167415"/>
                </a:lnTo>
                <a:lnTo>
                  <a:pt x="152821" y="155335"/>
                </a:lnTo>
                <a:lnTo>
                  <a:pt x="142501" y="146924"/>
                </a:lnTo>
                <a:lnTo>
                  <a:pt x="128589" y="143051"/>
                </a:lnTo>
                <a:lnTo>
                  <a:pt x="124776" y="142894"/>
                </a:lnTo>
                <a:lnTo>
                  <a:pt x="110054" y="145554"/>
                </a:lnTo>
                <a:lnTo>
                  <a:pt x="98849" y="152961"/>
                </a:lnTo>
                <a:lnTo>
                  <a:pt x="99673" y="182297"/>
                </a:lnTo>
                <a:lnTo>
                  <a:pt x="102327" y="167971"/>
                </a:lnTo>
                <a:lnTo>
                  <a:pt x="110311" y="157138"/>
                </a:lnTo>
                <a:lnTo>
                  <a:pt x="123675" y="152516"/>
                </a:lnTo>
                <a:lnTo>
                  <a:pt x="124776" y="152495"/>
                </a:lnTo>
                <a:lnTo>
                  <a:pt x="138506" y="156595"/>
                </a:lnTo>
                <a:lnTo>
                  <a:pt x="146859" y="167089"/>
                </a:lnTo>
                <a:lnTo>
                  <a:pt x="149876" y="181254"/>
                </a:lnTo>
                <a:lnTo>
                  <a:pt x="149889" y="182297"/>
                </a:lnTo>
                <a:lnTo>
                  <a:pt x="147376" y="196465"/>
                </a:lnTo>
                <a:lnTo>
                  <a:pt x="139536" y="207363"/>
                </a:lnTo>
                <a:lnTo>
                  <a:pt x="125921" y="212064"/>
                </a:lnTo>
                <a:lnTo>
                  <a:pt x="124776" y="212086"/>
                </a:lnTo>
                <a:lnTo>
                  <a:pt x="120925" y="221565"/>
                </a:lnTo>
                <a:close/>
              </a:path>
              <a:path w="1146028" h="348011">
                <a:moveTo>
                  <a:pt x="56437" y="220388"/>
                </a:moveTo>
                <a:lnTo>
                  <a:pt x="67351" y="220388"/>
                </a:lnTo>
                <a:lnTo>
                  <a:pt x="67351" y="144190"/>
                </a:lnTo>
                <a:lnTo>
                  <a:pt x="9065" y="144190"/>
                </a:lnTo>
                <a:lnTo>
                  <a:pt x="9065" y="220388"/>
                </a:lnTo>
                <a:lnTo>
                  <a:pt x="19975" y="220388"/>
                </a:lnTo>
                <a:lnTo>
                  <a:pt x="19975" y="153799"/>
                </a:lnTo>
                <a:lnTo>
                  <a:pt x="56437" y="153799"/>
                </a:lnTo>
                <a:lnTo>
                  <a:pt x="56437" y="220388"/>
                </a:lnTo>
                <a:close/>
              </a:path>
              <a:path w="1146028" h="348011">
                <a:moveTo>
                  <a:pt x="521925" y="2623"/>
                </a:moveTo>
                <a:lnTo>
                  <a:pt x="519957" y="0"/>
                </a:lnTo>
                <a:lnTo>
                  <a:pt x="518433" y="9719"/>
                </a:lnTo>
                <a:lnTo>
                  <a:pt x="521049" y="11459"/>
                </a:lnTo>
                <a:lnTo>
                  <a:pt x="529456" y="12664"/>
                </a:lnTo>
                <a:lnTo>
                  <a:pt x="537305" y="12664"/>
                </a:lnTo>
                <a:lnTo>
                  <a:pt x="545941" y="11459"/>
                </a:lnTo>
                <a:lnTo>
                  <a:pt x="548557" y="9723"/>
                </a:lnTo>
                <a:lnTo>
                  <a:pt x="546919" y="0"/>
                </a:lnTo>
                <a:lnTo>
                  <a:pt x="544849" y="2620"/>
                </a:lnTo>
                <a:lnTo>
                  <a:pt x="537419" y="4042"/>
                </a:lnTo>
                <a:lnTo>
                  <a:pt x="529342" y="4042"/>
                </a:lnTo>
                <a:lnTo>
                  <a:pt x="521925" y="2623"/>
                </a:lnTo>
                <a:close/>
              </a:path>
              <a:path w="1146028" h="348011">
                <a:moveTo>
                  <a:pt x="551287" y="17903"/>
                </a:moveTo>
                <a:lnTo>
                  <a:pt x="515258" y="77284"/>
                </a:lnTo>
                <a:lnTo>
                  <a:pt x="515156" y="17903"/>
                </a:lnTo>
                <a:lnTo>
                  <a:pt x="504247" y="17903"/>
                </a:lnTo>
                <a:lnTo>
                  <a:pt x="504247" y="94096"/>
                </a:lnTo>
                <a:lnTo>
                  <a:pt x="515486" y="94096"/>
                </a:lnTo>
                <a:lnTo>
                  <a:pt x="551503" y="35149"/>
                </a:lnTo>
                <a:lnTo>
                  <a:pt x="551618" y="94096"/>
                </a:lnTo>
                <a:lnTo>
                  <a:pt x="562540" y="94096"/>
                </a:lnTo>
                <a:lnTo>
                  <a:pt x="562540" y="17903"/>
                </a:lnTo>
                <a:lnTo>
                  <a:pt x="551287" y="17903"/>
                </a:lnTo>
                <a:close/>
              </a:path>
              <a:path w="1146028" h="348011">
                <a:moveTo>
                  <a:pt x="467772" y="17903"/>
                </a:moveTo>
                <a:lnTo>
                  <a:pt x="431755" y="77284"/>
                </a:lnTo>
                <a:lnTo>
                  <a:pt x="431641" y="17903"/>
                </a:lnTo>
                <a:lnTo>
                  <a:pt x="420719" y="17903"/>
                </a:lnTo>
                <a:lnTo>
                  <a:pt x="420719" y="94096"/>
                </a:lnTo>
                <a:lnTo>
                  <a:pt x="431971" y="94096"/>
                </a:lnTo>
                <a:lnTo>
                  <a:pt x="467988" y="35149"/>
                </a:lnTo>
                <a:lnTo>
                  <a:pt x="468102" y="94096"/>
                </a:lnTo>
                <a:lnTo>
                  <a:pt x="479024" y="94096"/>
                </a:lnTo>
                <a:lnTo>
                  <a:pt x="479024" y="17903"/>
                </a:lnTo>
                <a:lnTo>
                  <a:pt x="467772" y="1790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6386" y="6847852"/>
            <a:ext cx="107589" cy="236689"/>
          </a:xfrm>
          <a:custGeom>
            <a:avLst/>
            <a:gdLst/>
            <a:ahLst/>
            <a:cxnLst/>
            <a:rect l="l" t="t" r="r" b="b"/>
            <a:pathLst>
              <a:path w="107589" h="236689">
                <a:moveTo>
                  <a:pt x="0" y="0"/>
                </a:moveTo>
                <a:lnTo>
                  <a:pt x="0" y="236689"/>
                </a:lnTo>
                <a:lnTo>
                  <a:pt x="107589" y="236689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275" y="6976953"/>
            <a:ext cx="107596" cy="107589"/>
          </a:xfrm>
          <a:custGeom>
            <a:avLst/>
            <a:gdLst/>
            <a:ahLst/>
            <a:cxnLst/>
            <a:rect l="l" t="t" r="r" b="b"/>
            <a:pathLst>
              <a:path w="107596" h="107589">
                <a:moveTo>
                  <a:pt x="0" y="0"/>
                </a:moveTo>
                <a:lnTo>
                  <a:pt x="0" y="107589"/>
                </a:lnTo>
                <a:lnTo>
                  <a:pt x="107596" y="1075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8168" y="6847852"/>
            <a:ext cx="107590" cy="236689"/>
          </a:xfrm>
          <a:custGeom>
            <a:avLst/>
            <a:gdLst/>
            <a:ahLst/>
            <a:cxnLst/>
            <a:rect l="l" t="t" r="r" b="b"/>
            <a:pathLst>
              <a:path w="107590" h="236689">
                <a:moveTo>
                  <a:pt x="0" y="0"/>
                </a:moveTo>
                <a:lnTo>
                  <a:pt x="0" y="236689"/>
                </a:lnTo>
                <a:lnTo>
                  <a:pt x="107590" y="236689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8168" y="6718745"/>
            <a:ext cx="107590" cy="107586"/>
          </a:xfrm>
          <a:custGeom>
            <a:avLst/>
            <a:gdLst/>
            <a:ahLst/>
            <a:cxnLst/>
            <a:rect l="l" t="t" r="r" b="b"/>
            <a:pathLst>
              <a:path w="107590" h="107586">
                <a:moveTo>
                  <a:pt x="0" y="0"/>
                </a:moveTo>
                <a:lnTo>
                  <a:pt x="0" y="107586"/>
                </a:lnTo>
                <a:lnTo>
                  <a:pt x="107590" y="107586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7275" y="6718745"/>
            <a:ext cx="107596" cy="236689"/>
          </a:xfrm>
          <a:custGeom>
            <a:avLst/>
            <a:gdLst/>
            <a:ahLst/>
            <a:cxnLst/>
            <a:rect l="l" t="t" r="r" b="b"/>
            <a:pathLst>
              <a:path w="107596" h="236689">
                <a:moveTo>
                  <a:pt x="0" y="0"/>
                </a:moveTo>
                <a:lnTo>
                  <a:pt x="0" y="236689"/>
                </a:lnTo>
                <a:lnTo>
                  <a:pt x="107596" y="2366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6386" y="6718745"/>
            <a:ext cx="107589" cy="107586"/>
          </a:xfrm>
          <a:custGeom>
            <a:avLst/>
            <a:gdLst/>
            <a:ahLst/>
            <a:cxnLst/>
            <a:rect l="l" t="t" r="r" b="b"/>
            <a:pathLst>
              <a:path w="107589" h="107586">
                <a:moveTo>
                  <a:pt x="0" y="0"/>
                </a:moveTo>
                <a:lnTo>
                  <a:pt x="0" y="107586"/>
                </a:lnTo>
                <a:lnTo>
                  <a:pt x="107589" y="107586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7541" y="2015921"/>
            <a:ext cx="9766293" cy="4000969"/>
          </a:xfrm>
          <a:custGeom>
            <a:avLst/>
            <a:gdLst/>
            <a:ahLst/>
            <a:cxnLst/>
            <a:rect l="l" t="t" r="r" b="b"/>
            <a:pathLst>
              <a:path w="9766293" h="4000969">
                <a:moveTo>
                  <a:pt x="9766293" y="0"/>
                </a:moveTo>
                <a:lnTo>
                  <a:pt x="0" y="0"/>
                </a:lnTo>
                <a:lnTo>
                  <a:pt x="0" y="4000969"/>
                </a:lnTo>
                <a:lnTo>
                  <a:pt x="9766293" y="4000969"/>
                </a:lnTo>
                <a:lnTo>
                  <a:pt x="9766293" y="0"/>
                </a:lnTo>
                <a:close/>
              </a:path>
            </a:pathLst>
          </a:custGeom>
          <a:solidFill>
            <a:srgbClr val="B6E4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425404" y="7243660"/>
            <a:ext cx="235559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168" y="6718745"/>
            <a:ext cx="118348" cy="11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676517" y="6718745"/>
            <a:ext cx="129112" cy="24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805629" y="6718745"/>
            <a:ext cx="118346" cy="11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558168" y="6837092"/>
            <a:ext cx="118348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05629" y="6837092"/>
            <a:ext cx="118346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76517" y="6966194"/>
            <a:ext cx="129112" cy="118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47541" y="2015921"/>
            <a:ext cx="9766293" cy="4000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3454431" marR="3310562" algn="ctr">
              <a:lnSpc>
                <a:spcPct val="95825"/>
              </a:lnSpc>
              <a:spcBef>
                <a:spcPts val="12325"/>
              </a:spcBef>
            </a:pPr>
            <a:r>
              <a:rPr sz="3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Ч</a:t>
            </a:r>
            <a:r>
              <a:rPr sz="3600" i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3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</a:t>
            </a:r>
            <a:r>
              <a:rPr sz="3600" i="1" spc="71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3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д</a:t>
            </a:r>
            <a:r>
              <a:rPr sz="3600" i="1" spc="-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</a:t>
            </a:r>
            <a:r>
              <a:rPr sz="3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ла</a:t>
            </a:r>
            <a:r>
              <a:rPr sz="3600" i="1" spc="-54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3600" i="1" spc="-2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ь</a:t>
            </a:r>
            <a:r>
              <a:rPr sz="3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?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8358" y="6737570"/>
            <a:ext cx="1146028" cy="348011"/>
          </a:xfrm>
          <a:custGeom>
            <a:avLst/>
            <a:gdLst/>
            <a:ahLst/>
            <a:cxnLst/>
            <a:rect l="l" t="t" r="r" b="b"/>
            <a:pathLst>
              <a:path w="1146028" h="348011">
                <a:moveTo>
                  <a:pt x="365385" y="53920"/>
                </a:moveTo>
                <a:lnTo>
                  <a:pt x="401173" y="17903"/>
                </a:lnTo>
                <a:lnTo>
                  <a:pt x="386670" y="17903"/>
                </a:lnTo>
                <a:lnTo>
                  <a:pt x="354145" y="51410"/>
                </a:lnTo>
                <a:lnTo>
                  <a:pt x="354145" y="17903"/>
                </a:lnTo>
                <a:lnTo>
                  <a:pt x="343223" y="17903"/>
                </a:lnTo>
                <a:lnTo>
                  <a:pt x="343223" y="94096"/>
                </a:lnTo>
                <a:lnTo>
                  <a:pt x="354145" y="94096"/>
                </a:lnTo>
                <a:lnTo>
                  <a:pt x="354145" y="56761"/>
                </a:lnTo>
                <a:lnTo>
                  <a:pt x="388092" y="94096"/>
                </a:lnTo>
                <a:lnTo>
                  <a:pt x="404018" y="94096"/>
                </a:lnTo>
                <a:lnTo>
                  <a:pt x="365385" y="53920"/>
                </a:lnTo>
                <a:close/>
              </a:path>
              <a:path w="1146028" h="348011">
                <a:moveTo>
                  <a:pt x="102805" y="95266"/>
                </a:moveTo>
                <a:lnTo>
                  <a:pt x="106660" y="95421"/>
                </a:lnTo>
                <a:lnTo>
                  <a:pt x="121422" y="92827"/>
                </a:lnTo>
                <a:lnTo>
                  <a:pt x="132622" y="85540"/>
                </a:lnTo>
                <a:lnTo>
                  <a:pt x="139977" y="74301"/>
                </a:lnTo>
                <a:lnTo>
                  <a:pt x="143202" y="59852"/>
                </a:lnTo>
                <a:lnTo>
                  <a:pt x="143330" y="55994"/>
                </a:lnTo>
                <a:lnTo>
                  <a:pt x="141123" y="41115"/>
                </a:lnTo>
                <a:lnTo>
                  <a:pt x="134705" y="29035"/>
                </a:lnTo>
                <a:lnTo>
                  <a:pt x="124385" y="20623"/>
                </a:lnTo>
                <a:lnTo>
                  <a:pt x="110474" y="16750"/>
                </a:lnTo>
                <a:lnTo>
                  <a:pt x="106660" y="16592"/>
                </a:lnTo>
                <a:lnTo>
                  <a:pt x="91936" y="19254"/>
                </a:lnTo>
                <a:lnTo>
                  <a:pt x="80730" y="26662"/>
                </a:lnTo>
                <a:lnTo>
                  <a:pt x="81558" y="57015"/>
                </a:lnTo>
                <a:lnTo>
                  <a:pt x="81546" y="55994"/>
                </a:lnTo>
                <a:lnTo>
                  <a:pt x="84198" y="41679"/>
                </a:lnTo>
                <a:lnTo>
                  <a:pt x="92184" y="30844"/>
                </a:lnTo>
                <a:lnTo>
                  <a:pt x="105545" y="26215"/>
                </a:lnTo>
                <a:lnTo>
                  <a:pt x="106660" y="26193"/>
                </a:lnTo>
                <a:lnTo>
                  <a:pt x="120390" y="30299"/>
                </a:lnTo>
                <a:lnTo>
                  <a:pt x="128738" y="40799"/>
                </a:lnTo>
                <a:lnTo>
                  <a:pt x="131751" y="54965"/>
                </a:lnTo>
                <a:lnTo>
                  <a:pt x="131763" y="55994"/>
                </a:lnTo>
                <a:lnTo>
                  <a:pt x="129253" y="70171"/>
                </a:lnTo>
                <a:lnTo>
                  <a:pt x="121419" y="81073"/>
                </a:lnTo>
                <a:lnTo>
                  <a:pt x="107812" y="85777"/>
                </a:lnTo>
                <a:lnTo>
                  <a:pt x="106660" y="85798"/>
                </a:lnTo>
                <a:lnTo>
                  <a:pt x="102805" y="95266"/>
                </a:lnTo>
                <a:close/>
              </a:path>
              <a:path w="1146028" h="348011">
                <a:moveTo>
                  <a:pt x="81558" y="57015"/>
                </a:moveTo>
                <a:lnTo>
                  <a:pt x="80730" y="26662"/>
                </a:lnTo>
                <a:lnTo>
                  <a:pt x="73352" y="37946"/>
                </a:lnTo>
                <a:lnTo>
                  <a:pt x="70111" y="52235"/>
                </a:lnTo>
                <a:lnTo>
                  <a:pt x="69983" y="55994"/>
                </a:lnTo>
                <a:lnTo>
                  <a:pt x="72175" y="71099"/>
                </a:lnTo>
                <a:lnTo>
                  <a:pt x="78565" y="83174"/>
                </a:lnTo>
                <a:lnTo>
                  <a:pt x="88869" y="91478"/>
                </a:lnTo>
                <a:lnTo>
                  <a:pt x="102805" y="95266"/>
                </a:lnTo>
                <a:lnTo>
                  <a:pt x="106660" y="85798"/>
                </a:lnTo>
                <a:lnTo>
                  <a:pt x="92640" y="81624"/>
                </a:lnTo>
                <a:lnTo>
                  <a:pt x="84422" y="71057"/>
                </a:lnTo>
                <a:lnTo>
                  <a:pt x="81558" y="57015"/>
                </a:lnTo>
                <a:close/>
              </a:path>
              <a:path w="1146028" h="348011">
                <a:moveTo>
                  <a:pt x="236123" y="94096"/>
                </a:moveTo>
                <a:lnTo>
                  <a:pt x="247039" y="94096"/>
                </a:lnTo>
                <a:lnTo>
                  <a:pt x="247039" y="17903"/>
                </a:lnTo>
                <a:lnTo>
                  <a:pt x="229027" y="17903"/>
                </a:lnTo>
                <a:lnTo>
                  <a:pt x="205555" y="81219"/>
                </a:lnTo>
                <a:lnTo>
                  <a:pt x="181659" y="17903"/>
                </a:lnTo>
                <a:lnTo>
                  <a:pt x="163644" y="17903"/>
                </a:lnTo>
                <a:lnTo>
                  <a:pt x="163644" y="94096"/>
                </a:lnTo>
                <a:lnTo>
                  <a:pt x="174564" y="94096"/>
                </a:lnTo>
                <a:lnTo>
                  <a:pt x="174564" y="28166"/>
                </a:lnTo>
                <a:lnTo>
                  <a:pt x="174776" y="28166"/>
                </a:lnTo>
                <a:lnTo>
                  <a:pt x="199994" y="94096"/>
                </a:lnTo>
                <a:lnTo>
                  <a:pt x="210693" y="94096"/>
                </a:lnTo>
                <a:lnTo>
                  <a:pt x="235907" y="28166"/>
                </a:lnTo>
                <a:lnTo>
                  <a:pt x="236123" y="28166"/>
                </a:lnTo>
                <a:lnTo>
                  <a:pt x="236123" y="94096"/>
                </a:lnTo>
                <a:close/>
              </a:path>
              <a:path w="1146028" h="348011">
                <a:moveTo>
                  <a:pt x="23691" y="94096"/>
                </a:moveTo>
                <a:lnTo>
                  <a:pt x="34610" y="94096"/>
                </a:lnTo>
                <a:lnTo>
                  <a:pt x="34610" y="27510"/>
                </a:lnTo>
                <a:lnTo>
                  <a:pt x="58294" y="27510"/>
                </a:lnTo>
                <a:lnTo>
                  <a:pt x="58294" y="17903"/>
                </a:lnTo>
                <a:lnTo>
                  <a:pt x="0" y="17903"/>
                </a:lnTo>
                <a:lnTo>
                  <a:pt x="0" y="27510"/>
                </a:lnTo>
                <a:lnTo>
                  <a:pt x="23691" y="27510"/>
                </a:lnTo>
                <a:lnTo>
                  <a:pt x="23691" y="94096"/>
                </a:lnTo>
                <a:close/>
              </a:path>
              <a:path w="1146028" h="348011">
                <a:moveTo>
                  <a:pt x="269691" y="70606"/>
                </a:moveTo>
                <a:lnTo>
                  <a:pt x="276350" y="82442"/>
                </a:lnTo>
                <a:lnTo>
                  <a:pt x="286785" y="90712"/>
                </a:lnTo>
                <a:lnTo>
                  <a:pt x="300456" y="94951"/>
                </a:lnTo>
                <a:lnTo>
                  <a:pt x="307524" y="95421"/>
                </a:lnTo>
                <a:lnTo>
                  <a:pt x="311994" y="95421"/>
                </a:lnTo>
                <a:lnTo>
                  <a:pt x="319093" y="95209"/>
                </a:lnTo>
                <a:lnTo>
                  <a:pt x="324885" y="92678"/>
                </a:lnTo>
                <a:lnTo>
                  <a:pt x="324224" y="82086"/>
                </a:lnTo>
                <a:lnTo>
                  <a:pt x="320516" y="84376"/>
                </a:lnTo>
                <a:lnTo>
                  <a:pt x="312972" y="85798"/>
                </a:lnTo>
                <a:lnTo>
                  <a:pt x="307625" y="85798"/>
                </a:lnTo>
                <a:lnTo>
                  <a:pt x="294174" y="82604"/>
                </a:lnTo>
                <a:lnTo>
                  <a:pt x="284112" y="73709"/>
                </a:lnTo>
                <a:lnTo>
                  <a:pt x="279161" y="60133"/>
                </a:lnTo>
                <a:lnTo>
                  <a:pt x="278923" y="55994"/>
                </a:lnTo>
                <a:lnTo>
                  <a:pt x="282000" y="41828"/>
                </a:lnTo>
                <a:lnTo>
                  <a:pt x="290582" y="31529"/>
                </a:lnTo>
                <a:lnTo>
                  <a:pt x="303695" y="26479"/>
                </a:lnTo>
                <a:lnTo>
                  <a:pt x="308171" y="26193"/>
                </a:lnTo>
                <a:lnTo>
                  <a:pt x="313848" y="26193"/>
                </a:lnTo>
                <a:lnTo>
                  <a:pt x="319093" y="27614"/>
                </a:lnTo>
                <a:lnTo>
                  <a:pt x="323894" y="30452"/>
                </a:lnTo>
                <a:lnTo>
                  <a:pt x="324770" y="19864"/>
                </a:lnTo>
                <a:lnTo>
                  <a:pt x="319195" y="17359"/>
                </a:lnTo>
                <a:lnTo>
                  <a:pt x="313632" y="16592"/>
                </a:lnTo>
                <a:lnTo>
                  <a:pt x="307625" y="16592"/>
                </a:lnTo>
                <a:lnTo>
                  <a:pt x="292925" y="18888"/>
                </a:lnTo>
                <a:lnTo>
                  <a:pt x="280885" y="25432"/>
                </a:lnTo>
                <a:lnTo>
                  <a:pt x="272258" y="35706"/>
                </a:lnTo>
                <a:lnTo>
                  <a:pt x="267799" y="49192"/>
                </a:lnTo>
                <a:lnTo>
                  <a:pt x="267350" y="55666"/>
                </a:lnTo>
                <a:lnTo>
                  <a:pt x="269691" y="70606"/>
                </a:lnTo>
                <a:close/>
              </a:path>
              <a:path w="1146028" h="348011">
                <a:moveTo>
                  <a:pt x="90295" y="197399"/>
                </a:moveTo>
                <a:lnTo>
                  <a:pt x="96686" y="209474"/>
                </a:lnTo>
                <a:lnTo>
                  <a:pt x="106991" y="217777"/>
                </a:lnTo>
                <a:lnTo>
                  <a:pt x="120925" y="221565"/>
                </a:lnTo>
                <a:lnTo>
                  <a:pt x="124776" y="212086"/>
                </a:lnTo>
                <a:lnTo>
                  <a:pt x="110752" y="207910"/>
                </a:lnTo>
                <a:lnTo>
                  <a:pt x="102540" y="197337"/>
                </a:lnTo>
                <a:lnTo>
                  <a:pt x="99684" y="183295"/>
                </a:lnTo>
                <a:lnTo>
                  <a:pt x="99673" y="182297"/>
                </a:lnTo>
                <a:lnTo>
                  <a:pt x="98849" y="152961"/>
                </a:lnTo>
                <a:lnTo>
                  <a:pt x="91472" y="164244"/>
                </a:lnTo>
                <a:lnTo>
                  <a:pt x="88230" y="178535"/>
                </a:lnTo>
                <a:lnTo>
                  <a:pt x="88102" y="182293"/>
                </a:lnTo>
                <a:lnTo>
                  <a:pt x="90295" y="197399"/>
                </a:lnTo>
                <a:close/>
              </a:path>
              <a:path w="1146028" h="348011">
                <a:moveTo>
                  <a:pt x="88102" y="182293"/>
                </a:moveTo>
                <a:lnTo>
                  <a:pt x="88102" y="182297"/>
                </a:lnTo>
              </a:path>
              <a:path w="1146028" h="348011">
                <a:moveTo>
                  <a:pt x="174675" y="220388"/>
                </a:moveTo>
                <a:lnTo>
                  <a:pt x="176961" y="221280"/>
                </a:lnTo>
                <a:lnTo>
                  <a:pt x="179903" y="221720"/>
                </a:lnTo>
                <a:lnTo>
                  <a:pt x="183506" y="221720"/>
                </a:lnTo>
                <a:lnTo>
                  <a:pt x="195043" y="217279"/>
                </a:lnTo>
                <a:lnTo>
                  <a:pt x="201216" y="206005"/>
                </a:lnTo>
                <a:lnTo>
                  <a:pt x="203691" y="190974"/>
                </a:lnTo>
                <a:lnTo>
                  <a:pt x="204138" y="175747"/>
                </a:lnTo>
                <a:lnTo>
                  <a:pt x="204141" y="153799"/>
                </a:lnTo>
                <a:lnTo>
                  <a:pt x="229579" y="153799"/>
                </a:lnTo>
                <a:lnTo>
                  <a:pt x="229579" y="220388"/>
                </a:lnTo>
                <a:lnTo>
                  <a:pt x="240487" y="220388"/>
                </a:lnTo>
                <a:lnTo>
                  <a:pt x="240487" y="144190"/>
                </a:lnTo>
                <a:lnTo>
                  <a:pt x="193230" y="144190"/>
                </a:lnTo>
                <a:lnTo>
                  <a:pt x="193230" y="171813"/>
                </a:lnTo>
                <a:lnTo>
                  <a:pt x="192778" y="187838"/>
                </a:lnTo>
                <a:lnTo>
                  <a:pt x="190346" y="202834"/>
                </a:lnTo>
                <a:lnTo>
                  <a:pt x="184317" y="211508"/>
                </a:lnTo>
                <a:lnTo>
                  <a:pt x="181547" y="212086"/>
                </a:lnTo>
                <a:lnTo>
                  <a:pt x="177185" y="211881"/>
                </a:lnTo>
                <a:lnTo>
                  <a:pt x="174671" y="211002"/>
                </a:lnTo>
                <a:lnTo>
                  <a:pt x="174675" y="220388"/>
                </a:lnTo>
                <a:close/>
              </a:path>
              <a:path w="1146028" h="348011">
                <a:moveTo>
                  <a:pt x="853182" y="196908"/>
                </a:moveTo>
                <a:lnTo>
                  <a:pt x="859841" y="208744"/>
                </a:lnTo>
                <a:lnTo>
                  <a:pt x="870277" y="217013"/>
                </a:lnTo>
                <a:lnTo>
                  <a:pt x="883950" y="221251"/>
                </a:lnTo>
                <a:lnTo>
                  <a:pt x="891012" y="221720"/>
                </a:lnTo>
                <a:lnTo>
                  <a:pt x="895496" y="221720"/>
                </a:lnTo>
                <a:lnTo>
                  <a:pt x="902582" y="221496"/>
                </a:lnTo>
                <a:lnTo>
                  <a:pt x="908373" y="218969"/>
                </a:lnTo>
                <a:lnTo>
                  <a:pt x="907713" y="208385"/>
                </a:lnTo>
                <a:lnTo>
                  <a:pt x="904005" y="210675"/>
                </a:lnTo>
                <a:lnTo>
                  <a:pt x="896473" y="212086"/>
                </a:lnTo>
                <a:lnTo>
                  <a:pt x="891127" y="212086"/>
                </a:lnTo>
                <a:lnTo>
                  <a:pt x="877667" y="208895"/>
                </a:lnTo>
                <a:lnTo>
                  <a:pt x="867601" y="200004"/>
                </a:lnTo>
                <a:lnTo>
                  <a:pt x="862649" y="186432"/>
                </a:lnTo>
                <a:lnTo>
                  <a:pt x="862412" y="182297"/>
                </a:lnTo>
                <a:lnTo>
                  <a:pt x="865491" y="168130"/>
                </a:lnTo>
                <a:lnTo>
                  <a:pt x="874076" y="157831"/>
                </a:lnTo>
                <a:lnTo>
                  <a:pt x="887185" y="152781"/>
                </a:lnTo>
                <a:lnTo>
                  <a:pt x="891660" y="152495"/>
                </a:lnTo>
                <a:lnTo>
                  <a:pt x="897350" y="152492"/>
                </a:lnTo>
                <a:lnTo>
                  <a:pt x="902582" y="153913"/>
                </a:lnTo>
                <a:lnTo>
                  <a:pt x="907383" y="156754"/>
                </a:lnTo>
                <a:lnTo>
                  <a:pt x="908259" y="146163"/>
                </a:lnTo>
                <a:lnTo>
                  <a:pt x="902696" y="143650"/>
                </a:lnTo>
                <a:lnTo>
                  <a:pt x="897121" y="142894"/>
                </a:lnTo>
                <a:lnTo>
                  <a:pt x="891127" y="142894"/>
                </a:lnTo>
                <a:lnTo>
                  <a:pt x="876423" y="145187"/>
                </a:lnTo>
                <a:lnTo>
                  <a:pt x="864381" y="151726"/>
                </a:lnTo>
                <a:lnTo>
                  <a:pt x="855754" y="161996"/>
                </a:lnTo>
                <a:lnTo>
                  <a:pt x="851293" y="175481"/>
                </a:lnTo>
                <a:lnTo>
                  <a:pt x="850842" y="181969"/>
                </a:lnTo>
                <a:lnTo>
                  <a:pt x="853182" y="196908"/>
                </a:lnTo>
                <a:close/>
              </a:path>
              <a:path w="1146028" h="348011">
                <a:moveTo>
                  <a:pt x="453640" y="323197"/>
                </a:moveTo>
                <a:lnTo>
                  <a:pt x="460298" y="335034"/>
                </a:lnTo>
                <a:lnTo>
                  <a:pt x="470734" y="343303"/>
                </a:lnTo>
                <a:lnTo>
                  <a:pt x="484405" y="347542"/>
                </a:lnTo>
                <a:lnTo>
                  <a:pt x="491470" y="348011"/>
                </a:lnTo>
                <a:lnTo>
                  <a:pt x="495941" y="348011"/>
                </a:lnTo>
                <a:lnTo>
                  <a:pt x="503040" y="347795"/>
                </a:lnTo>
                <a:lnTo>
                  <a:pt x="508819" y="345268"/>
                </a:lnTo>
                <a:lnTo>
                  <a:pt x="508171" y="334678"/>
                </a:lnTo>
                <a:lnTo>
                  <a:pt x="504463" y="336974"/>
                </a:lnTo>
                <a:lnTo>
                  <a:pt x="496931" y="338392"/>
                </a:lnTo>
                <a:lnTo>
                  <a:pt x="491572" y="338392"/>
                </a:lnTo>
                <a:lnTo>
                  <a:pt x="478121" y="335199"/>
                </a:lnTo>
                <a:lnTo>
                  <a:pt x="468059" y="326301"/>
                </a:lnTo>
                <a:lnTo>
                  <a:pt x="463108" y="312726"/>
                </a:lnTo>
                <a:lnTo>
                  <a:pt x="462870" y="308588"/>
                </a:lnTo>
                <a:lnTo>
                  <a:pt x="465949" y="294427"/>
                </a:lnTo>
                <a:lnTo>
                  <a:pt x="474533" y="284125"/>
                </a:lnTo>
                <a:lnTo>
                  <a:pt x="487641" y="279070"/>
                </a:lnTo>
                <a:lnTo>
                  <a:pt x="492118" y="278784"/>
                </a:lnTo>
                <a:lnTo>
                  <a:pt x="497795" y="278784"/>
                </a:lnTo>
                <a:lnTo>
                  <a:pt x="503040" y="280202"/>
                </a:lnTo>
                <a:lnTo>
                  <a:pt x="507841" y="283053"/>
                </a:lnTo>
                <a:lnTo>
                  <a:pt x="508717" y="272461"/>
                </a:lnTo>
                <a:lnTo>
                  <a:pt x="503154" y="269949"/>
                </a:lnTo>
                <a:lnTo>
                  <a:pt x="497579" y="269182"/>
                </a:lnTo>
                <a:lnTo>
                  <a:pt x="491572" y="269182"/>
                </a:lnTo>
                <a:lnTo>
                  <a:pt x="476871" y="271478"/>
                </a:lnTo>
                <a:lnTo>
                  <a:pt x="464832" y="278020"/>
                </a:lnTo>
                <a:lnTo>
                  <a:pt x="456207" y="288293"/>
                </a:lnTo>
                <a:lnTo>
                  <a:pt x="451749" y="301783"/>
                </a:lnTo>
                <a:lnTo>
                  <a:pt x="451300" y="308256"/>
                </a:lnTo>
                <a:lnTo>
                  <a:pt x="453640" y="323197"/>
                </a:lnTo>
                <a:close/>
              </a:path>
              <a:path w="1146028" h="348011">
                <a:moveTo>
                  <a:pt x="756088" y="346683"/>
                </a:moveTo>
                <a:lnTo>
                  <a:pt x="766997" y="346683"/>
                </a:lnTo>
                <a:lnTo>
                  <a:pt x="766997" y="280097"/>
                </a:lnTo>
                <a:lnTo>
                  <a:pt x="790695" y="280097"/>
                </a:lnTo>
                <a:lnTo>
                  <a:pt x="790695" y="270489"/>
                </a:lnTo>
                <a:lnTo>
                  <a:pt x="732402" y="270489"/>
                </a:lnTo>
                <a:lnTo>
                  <a:pt x="732402" y="280097"/>
                </a:lnTo>
                <a:lnTo>
                  <a:pt x="756088" y="280097"/>
                </a:lnTo>
                <a:lnTo>
                  <a:pt x="756088" y="346683"/>
                </a:lnTo>
                <a:close/>
              </a:path>
              <a:path w="1146028" h="348011">
                <a:moveTo>
                  <a:pt x="686987" y="280097"/>
                </a:moveTo>
                <a:lnTo>
                  <a:pt x="718762" y="280097"/>
                </a:lnTo>
                <a:lnTo>
                  <a:pt x="718762" y="270489"/>
                </a:lnTo>
                <a:lnTo>
                  <a:pt x="676065" y="270489"/>
                </a:lnTo>
                <a:lnTo>
                  <a:pt x="676065" y="346683"/>
                </a:lnTo>
                <a:lnTo>
                  <a:pt x="718762" y="346683"/>
                </a:lnTo>
                <a:lnTo>
                  <a:pt x="718762" y="337078"/>
                </a:lnTo>
                <a:lnTo>
                  <a:pt x="686987" y="337078"/>
                </a:lnTo>
                <a:lnTo>
                  <a:pt x="686987" y="311971"/>
                </a:lnTo>
                <a:lnTo>
                  <a:pt x="715918" y="311971"/>
                </a:lnTo>
                <a:lnTo>
                  <a:pt x="715918" y="302374"/>
                </a:lnTo>
                <a:lnTo>
                  <a:pt x="686987" y="302374"/>
                </a:lnTo>
                <a:lnTo>
                  <a:pt x="686987" y="280097"/>
                </a:lnTo>
                <a:close/>
              </a:path>
              <a:path w="1146028" h="348011">
                <a:moveTo>
                  <a:pt x="800842" y="153799"/>
                </a:moveTo>
                <a:lnTo>
                  <a:pt x="832618" y="153799"/>
                </a:lnTo>
                <a:lnTo>
                  <a:pt x="832618" y="144190"/>
                </a:lnTo>
                <a:lnTo>
                  <a:pt x="789933" y="144190"/>
                </a:lnTo>
                <a:lnTo>
                  <a:pt x="789933" y="220388"/>
                </a:lnTo>
                <a:lnTo>
                  <a:pt x="832618" y="220388"/>
                </a:lnTo>
                <a:lnTo>
                  <a:pt x="832618" y="210786"/>
                </a:lnTo>
                <a:lnTo>
                  <a:pt x="800842" y="210786"/>
                </a:lnTo>
                <a:lnTo>
                  <a:pt x="800842" y="185674"/>
                </a:lnTo>
                <a:lnTo>
                  <a:pt x="829773" y="185674"/>
                </a:lnTo>
                <a:lnTo>
                  <a:pt x="829773" y="176072"/>
                </a:lnTo>
                <a:lnTo>
                  <a:pt x="800842" y="176072"/>
                </a:lnTo>
                <a:lnTo>
                  <a:pt x="800842" y="153799"/>
                </a:lnTo>
                <a:close/>
              </a:path>
              <a:path w="1146028" h="348011">
                <a:moveTo>
                  <a:pt x="754335" y="220388"/>
                </a:moveTo>
                <a:lnTo>
                  <a:pt x="765257" y="220388"/>
                </a:lnTo>
                <a:lnTo>
                  <a:pt x="765257" y="144190"/>
                </a:lnTo>
                <a:lnTo>
                  <a:pt x="754335" y="144190"/>
                </a:lnTo>
                <a:lnTo>
                  <a:pt x="754335" y="179240"/>
                </a:lnTo>
                <a:lnTo>
                  <a:pt x="750512" y="180007"/>
                </a:lnTo>
                <a:lnTo>
                  <a:pt x="748328" y="180007"/>
                </a:lnTo>
                <a:lnTo>
                  <a:pt x="735200" y="175426"/>
                </a:lnTo>
                <a:lnTo>
                  <a:pt x="730021" y="162778"/>
                </a:lnTo>
                <a:lnTo>
                  <a:pt x="729672" y="156427"/>
                </a:lnTo>
                <a:lnTo>
                  <a:pt x="729672" y="144190"/>
                </a:lnTo>
                <a:lnTo>
                  <a:pt x="718762" y="144190"/>
                </a:lnTo>
                <a:lnTo>
                  <a:pt x="718762" y="157841"/>
                </a:lnTo>
                <a:lnTo>
                  <a:pt x="721465" y="173811"/>
                </a:lnTo>
                <a:lnTo>
                  <a:pt x="729291" y="184212"/>
                </a:lnTo>
                <a:lnTo>
                  <a:pt x="741817" y="189143"/>
                </a:lnTo>
                <a:lnTo>
                  <a:pt x="748328" y="189608"/>
                </a:lnTo>
                <a:lnTo>
                  <a:pt x="752481" y="189504"/>
                </a:lnTo>
                <a:lnTo>
                  <a:pt x="754335" y="189169"/>
                </a:lnTo>
                <a:lnTo>
                  <a:pt x="754335" y="220388"/>
                </a:lnTo>
                <a:close/>
              </a:path>
              <a:path w="1146028" h="348011">
                <a:moveTo>
                  <a:pt x="625303" y="346683"/>
                </a:moveTo>
                <a:lnTo>
                  <a:pt x="636225" y="346683"/>
                </a:lnTo>
                <a:lnTo>
                  <a:pt x="636225" y="280097"/>
                </a:lnTo>
                <a:lnTo>
                  <a:pt x="659911" y="280097"/>
                </a:lnTo>
                <a:lnTo>
                  <a:pt x="659911" y="270489"/>
                </a:lnTo>
                <a:lnTo>
                  <a:pt x="601618" y="270489"/>
                </a:lnTo>
                <a:lnTo>
                  <a:pt x="601618" y="280097"/>
                </a:lnTo>
                <a:lnTo>
                  <a:pt x="625303" y="280097"/>
                </a:lnTo>
                <a:lnTo>
                  <a:pt x="625303" y="346683"/>
                </a:lnTo>
                <a:close/>
              </a:path>
              <a:path w="1146028" h="348011">
                <a:moveTo>
                  <a:pt x="574224" y="270489"/>
                </a:moveTo>
                <a:lnTo>
                  <a:pt x="538194" y="329878"/>
                </a:lnTo>
                <a:lnTo>
                  <a:pt x="538079" y="270489"/>
                </a:lnTo>
                <a:lnTo>
                  <a:pt x="527170" y="270489"/>
                </a:lnTo>
                <a:lnTo>
                  <a:pt x="527170" y="346683"/>
                </a:lnTo>
                <a:lnTo>
                  <a:pt x="538410" y="346683"/>
                </a:lnTo>
                <a:lnTo>
                  <a:pt x="574440" y="287740"/>
                </a:lnTo>
                <a:lnTo>
                  <a:pt x="574541" y="346683"/>
                </a:lnTo>
                <a:lnTo>
                  <a:pt x="585463" y="346683"/>
                </a:lnTo>
                <a:lnTo>
                  <a:pt x="585463" y="270489"/>
                </a:lnTo>
                <a:lnTo>
                  <a:pt x="574224" y="270489"/>
                </a:lnTo>
                <a:close/>
              </a:path>
              <a:path w="1146028" h="348011">
                <a:moveTo>
                  <a:pt x="486225" y="144190"/>
                </a:moveTo>
                <a:lnTo>
                  <a:pt x="473132" y="144190"/>
                </a:lnTo>
                <a:lnTo>
                  <a:pt x="498671" y="180762"/>
                </a:lnTo>
                <a:lnTo>
                  <a:pt x="470617" y="220388"/>
                </a:lnTo>
                <a:lnTo>
                  <a:pt x="483723" y="220388"/>
                </a:lnTo>
                <a:lnTo>
                  <a:pt x="505440" y="188074"/>
                </a:lnTo>
                <a:lnTo>
                  <a:pt x="527919" y="220388"/>
                </a:lnTo>
                <a:lnTo>
                  <a:pt x="541686" y="220388"/>
                </a:lnTo>
                <a:lnTo>
                  <a:pt x="513518" y="180547"/>
                </a:lnTo>
                <a:lnTo>
                  <a:pt x="539172" y="144190"/>
                </a:lnTo>
                <a:lnTo>
                  <a:pt x="526726" y="144190"/>
                </a:lnTo>
                <a:lnTo>
                  <a:pt x="506533" y="173451"/>
                </a:lnTo>
                <a:lnTo>
                  <a:pt x="486225" y="144190"/>
                </a:lnTo>
                <a:close/>
              </a:path>
              <a:path w="1146028" h="348011">
                <a:moveTo>
                  <a:pt x="409378" y="280097"/>
                </a:moveTo>
                <a:lnTo>
                  <a:pt x="416032" y="280097"/>
                </a:lnTo>
                <a:lnTo>
                  <a:pt x="426180" y="283593"/>
                </a:lnTo>
                <a:lnTo>
                  <a:pt x="426192" y="303241"/>
                </a:lnTo>
                <a:lnTo>
                  <a:pt x="417671" y="306622"/>
                </a:lnTo>
                <a:lnTo>
                  <a:pt x="400094" y="306622"/>
                </a:lnTo>
                <a:lnTo>
                  <a:pt x="400094" y="280097"/>
                </a:lnTo>
                <a:lnTo>
                  <a:pt x="400094" y="346683"/>
                </a:lnTo>
                <a:lnTo>
                  <a:pt x="400094" y="316235"/>
                </a:lnTo>
                <a:lnTo>
                  <a:pt x="410800" y="316235"/>
                </a:lnTo>
                <a:lnTo>
                  <a:pt x="424759" y="313686"/>
                </a:lnTo>
                <a:lnTo>
                  <a:pt x="434862" y="305132"/>
                </a:lnTo>
                <a:lnTo>
                  <a:pt x="437749" y="293306"/>
                </a:lnTo>
                <a:lnTo>
                  <a:pt x="433490" y="279262"/>
                </a:lnTo>
                <a:lnTo>
                  <a:pt x="422440" y="272206"/>
                </a:lnTo>
                <a:lnTo>
                  <a:pt x="409378" y="280097"/>
                </a:lnTo>
                <a:close/>
              </a:path>
              <a:path w="1146028" h="348011">
                <a:moveTo>
                  <a:pt x="389172" y="346683"/>
                </a:moveTo>
                <a:lnTo>
                  <a:pt x="400094" y="346683"/>
                </a:lnTo>
                <a:lnTo>
                  <a:pt x="400094" y="280097"/>
                </a:lnTo>
                <a:lnTo>
                  <a:pt x="409378" y="280097"/>
                </a:lnTo>
                <a:lnTo>
                  <a:pt x="422440" y="272206"/>
                </a:lnTo>
                <a:lnTo>
                  <a:pt x="409149" y="270493"/>
                </a:lnTo>
                <a:lnTo>
                  <a:pt x="389172" y="270489"/>
                </a:lnTo>
                <a:lnTo>
                  <a:pt x="389172" y="346683"/>
                </a:lnTo>
                <a:close/>
              </a:path>
              <a:path w="1146028" h="348011">
                <a:moveTo>
                  <a:pt x="335908" y="280097"/>
                </a:moveTo>
                <a:lnTo>
                  <a:pt x="367671" y="280097"/>
                </a:lnTo>
                <a:lnTo>
                  <a:pt x="367671" y="270489"/>
                </a:lnTo>
                <a:lnTo>
                  <a:pt x="324986" y="270489"/>
                </a:lnTo>
                <a:lnTo>
                  <a:pt x="324986" y="346683"/>
                </a:lnTo>
                <a:lnTo>
                  <a:pt x="367671" y="346683"/>
                </a:lnTo>
                <a:lnTo>
                  <a:pt x="367671" y="337078"/>
                </a:lnTo>
                <a:lnTo>
                  <a:pt x="335908" y="337078"/>
                </a:lnTo>
                <a:lnTo>
                  <a:pt x="335908" y="311971"/>
                </a:lnTo>
                <a:lnTo>
                  <a:pt x="364839" y="311971"/>
                </a:lnTo>
                <a:lnTo>
                  <a:pt x="364839" y="302374"/>
                </a:lnTo>
                <a:lnTo>
                  <a:pt x="335908" y="302374"/>
                </a:lnTo>
                <a:lnTo>
                  <a:pt x="335908" y="280097"/>
                </a:lnTo>
                <a:close/>
              </a:path>
              <a:path w="1146028" h="348011">
                <a:moveTo>
                  <a:pt x="295239" y="277231"/>
                </a:moveTo>
                <a:lnTo>
                  <a:pt x="283036" y="271355"/>
                </a:lnTo>
                <a:lnTo>
                  <a:pt x="273020" y="270493"/>
                </a:lnTo>
                <a:lnTo>
                  <a:pt x="252392" y="270489"/>
                </a:lnTo>
                <a:lnTo>
                  <a:pt x="252392" y="346683"/>
                </a:lnTo>
                <a:lnTo>
                  <a:pt x="263311" y="337729"/>
                </a:lnTo>
                <a:lnTo>
                  <a:pt x="263311" y="279445"/>
                </a:lnTo>
                <a:lnTo>
                  <a:pt x="281213" y="279445"/>
                </a:lnTo>
                <a:lnTo>
                  <a:pt x="288855" y="281735"/>
                </a:lnTo>
                <a:lnTo>
                  <a:pt x="288855" y="302046"/>
                </a:lnTo>
                <a:lnTo>
                  <a:pt x="279792" y="303019"/>
                </a:lnTo>
                <a:lnTo>
                  <a:pt x="279792" y="311971"/>
                </a:lnTo>
                <a:lnTo>
                  <a:pt x="290150" y="313609"/>
                </a:lnTo>
                <a:lnTo>
                  <a:pt x="284054" y="308044"/>
                </a:lnTo>
                <a:lnTo>
                  <a:pt x="284054" y="307828"/>
                </a:lnTo>
                <a:lnTo>
                  <a:pt x="293668" y="305315"/>
                </a:lnTo>
                <a:lnTo>
                  <a:pt x="299764" y="300189"/>
                </a:lnTo>
                <a:lnTo>
                  <a:pt x="299764" y="289702"/>
                </a:lnTo>
                <a:lnTo>
                  <a:pt x="295239" y="277231"/>
                </a:lnTo>
                <a:close/>
              </a:path>
              <a:path w="1146028" h="348011">
                <a:moveTo>
                  <a:pt x="279792" y="303019"/>
                </a:moveTo>
                <a:lnTo>
                  <a:pt x="263311" y="303015"/>
                </a:lnTo>
                <a:lnTo>
                  <a:pt x="263311" y="279445"/>
                </a:lnTo>
                <a:lnTo>
                  <a:pt x="263311" y="337729"/>
                </a:lnTo>
                <a:lnTo>
                  <a:pt x="263311" y="311971"/>
                </a:lnTo>
                <a:lnTo>
                  <a:pt x="279792" y="311971"/>
                </a:lnTo>
                <a:lnTo>
                  <a:pt x="279792" y="303019"/>
                </a:lnTo>
                <a:close/>
              </a:path>
              <a:path w="1146028" h="348011">
                <a:moveTo>
                  <a:pt x="290163" y="335551"/>
                </a:moveTo>
                <a:lnTo>
                  <a:pt x="281426" y="337733"/>
                </a:lnTo>
                <a:lnTo>
                  <a:pt x="263311" y="337729"/>
                </a:lnTo>
                <a:lnTo>
                  <a:pt x="252392" y="346683"/>
                </a:lnTo>
                <a:lnTo>
                  <a:pt x="272696" y="346683"/>
                </a:lnTo>
                <a:lnTo>
                  <a:pt x="288075" y="344749"/>
                </a:lnTo>
                <a:lnTo>
                  <a:pt x="298741" y="337439"/>
                </a:lnTo>
                <a:lnTo>
                  <a:pt x="301732" y="326386"/>
                </a:lnTo>
                <a:lnTo>
                  <a:pt x="296811" y="313556"/>
                </a:lnTo>
                <a:lnTo>
                  <a:pt x="284054" y="308044"/>
                </a:lnTo>
                <a:lnTo>
                  <a:pt x="290150" y="313609"/>
                </a:lnTo>
                <a:lnTo>
                  <a:pt x="290163" y="335551"/>
                </a:lnTo>
                <a:close/>
              </a:path>
              <a:path w="1146028" h="348011">
                <a:moveTo>
                  <a:pt x="217130" y="270489"/>
                </a:moveTo>
                <a:lnTo>
                  <a:pt x="181108" y="329878"/>
                </a:lnTo>
                <a:lnTo>
                  <a:pt x="180996" y="270489"/>
                </a:lnTo>
                <a:lnTo>
                  <a:pt x="170082" y="270489"/>
                </a:lnTo>
                <a:lnTo>
                  <a:pt x="170082" y="346683"/>
                </a:lnTo>
                <a:lnTo>
                  <a:pt x="181331" y="346683"/>
                </a:lnTo>
                <a:lnTo>
                  <a:pt x="217354" y="287740"/>
                </a:lnTo>
                <a:lnTo>
                  <a:pt x="217458" y="346683"/>
                </a:lnTo>
                <a:lnTo>
                  <a:pt x="228372" y="346683"/>
                </a:lnTo>
                <a:lnTo>
                  <a:pt x="228372" y="270489"/>
                </a:lnTo>
                <a:lnTo>
                  <a:pt x="217130" y="270489"/>
                </a:lnTo>
                <a:close/>
              </a:path>
              <a:path w="1146028" h="348011">
                <a:moveTo>
                  <a:pt x="144863" y="270489"/>
                </a:moveTo>
                <a:lnTo>
                  <a:pt x="133948" y="270489"/>
                </a:lnTo>
                <a:lnTo>
                  <a:pt x="133948" y="302374"/>
                </a:lnTo>
                <a:lnTo>
                  <a:pt x="97487" y="302374"/>
                </a:lnTo>
                <a:lnTo>
                  <a:pt x="97487" y="270489"/>
                </a:lnTo>
                <a:lnTo>
                  <a:pt x="86569" y="270489"/>
                </a:lnTo>
                <a:lnTo>
                  <a:pt x="86569" y="346683"/>
                </a:lnTo>
                <a:lnTo>
                  <a:pt x="97487" y="346683"/>
                </a:lnTo>
                <a:lnTo>
                  <a:pt x="97487" y="311971"/>
                </a:lnTo>
                <a:lnTo>
                  <a:pt x="133948" y="311971"/>
                </a:lnTo>
                <a:lnTo>
                  <a:pt x="133948" y="346683"/>
                </a:lnTo>
                <a:lnTo>
                  <a:pt x="144863" y="346683"/>
                </a:lnTo>
                <a:lnTo>
                  <a:pt x="144863" y="270489"/>
                </a:lnTo>
                <a:close/>
              </a:path>
              <a:path w="1146028" h="348011">
                <a:moveTo>
                  <a:pt x="17687" y="337405"/>
                </a:moveTo>
                <a:lnTo>
                  <a:pt x="13867" y="336974"/>
                </a:lnTo>
                <a:lnTo>
                  <a:pt x="12448" y="336534"/>
                </a:lnTo>
                <a:lnTo>
                  <a:pt x="11797" y="346575"/>
                </a:lnTo>
                <a:lnTo>
                  <a:pt x="15725" y="347356"/>
                </a:lnTo>
                <a:lnTo>
                  <a:pt x="19216" y="347356"/>
                </a:lnTo>
                <a:lnTo>
                  <a:pt x="32156" y="341631"/>
                </a:lnTo>
                <a:lnTo>
                  <a:pt x="38858" y="331085"/>
                </a:lnTo>
                <a:lnTo>
                  <a:pt x="70404" y="270489"/>
                </a:lnTo>
                <a:lnTo>
                  <a:pt x="58294" y="270489"/>
                </a:lnTo>
                <a:lnTo>
                  <a:pt x="35265" y="315579"/>
                </a:lnTo>
                <a:lnTo>
                  <a:pt x="34937" y="315579"/>
                </a:lnTo>
                <a:lnTo>
                  <a:pt x="12776" y="270489"/>
                </a:lnTo>
                <a:lnTo>
                  <a:pt x="0" y="270489"/>
                </a:lnTo>
                <a:lnTo>
                  <a:pt x="29149" y="326815"/>
                </a:lnTo>
                <a:lnTo>
                  <a:pt x="28166" y="328996"/>
                </a:lnTo>
                <a:lnTo>
                  <a:pt x="26419" y="332931"/>
                </a:lnTo>
                <a:lnTo>
                  <a:pt x="23691" y="337405"/>
                </a:lnTo>
                <a:lnTo>
                  <a:pt x="17687" y="337405"/>
                </a:lnTo>
                <a:close/>
              </a:path>
              <a:path w="1146028" h="348011">
                <a:moveTo>
                  <a:pt x="1105427" y="128922"/>
                </a:moveTo>
                <a:lnTo>
                  <a:pt x="1103445" y="126298"/>
                </a:lnTo>
                <a:lnTo>
                  <a:pt x="1101921" y="136011"/>
                </a:lnTo>
                <a:lnTo>
                  <a:pt x="1104538" y="137756"/>
                </a:lnTo>
                <a:lnTo>
                  <a:pt x="1112945" y="138959"/>
                </a:lnTo>
                <a:lnTo>
                  <a:pt x="1120806" y="138959"/>
                </a:lnTo>
                <a:lnTo>
                  <a:pt x="1129430" y="137756"/>
                </a:lnTo>
                <a:lnTo>
                  <a:pt x="1132058" y="136011"/>
                </a:lnTo>
                <a:lnTo>
                  <a:pt x="1130420" y="126298"/>
                </a:lnTo>
                <a:lnTo>
                  <a:pt x="1128337" y="128922"/>
                </a:lnTo>
                <a:lnTo>
                  <a:pt x="1120908" y="130345"/>
                </a:lnTo>
                <a:lnTo>
                  <a:pt x="1112843" y="130341"/>
                </a:lnTo>
                <a:lnTo>
                  <a:pt x="1105427" y="128922"/>
                </a:lnTo>
                <a:close/>
              </a:path>
              <a:path w="1146028" h="348011">
                <a:moveTo>
                  <a:pt x="1134789" y="144190"/>
                </a:moveTo>
                <a:lnTo>
                  <a:pt x="1098759" y="203575"/>
                </a:lnTo>
                <a:lnTo>
                  <a:pt x="1098657" y="144190"/>
                </a:lnTo>
                <a:lnTo>
                  <a:pt x="1087735" y="144190"/>
                </a:lnTo>
                <a:lnTo>
                  <a:pt x="1087735" y="220388"/>
                </a:lnTo>
                <a:lnTo>
                  <a:pt x="1098975" y="220388"/>
                </a:lnTo>
                <a:lnTo>
                  <a:pt x="1135005" y="161448"/>
                </a:lnTo>
                <a:lnTo>
                  <a:pt x="1135106" y="220388"/>
                </a:lnTo>
                <a:lnTo>
                  <a:pt x="1146028" y="220388"/>
                </a:lnTo>
                <a:lnTo>
                  <a:pt x="1146028" y="144190"/>
                </a:lnTo>
                <a:lnTo>
                  <a:pt x="1134789" y="144190"/>
                </a:lnTo>
                <a:close/>
              </a:path>
              <a:path w="1146028" h="348011">
                <a:moveTo>
                  <a:pt x="948874" y="180219"/>
                </a:moveTo>
                <a:lnTo>
                  <a:pt x="984675" y="144190"/>
                </a:lnTo>
                <a:lnTo>
                  <a:pt x="970159" y="144190"/>
                </a:lnTo>
                <a:lnTo>
                  <a:pt x="937634" y="177709"/>
                </a:lnTo>
                <a:lnTo>
                  <a:pt x="937634" y="144190"/>
                </a:lnTo>
                <a:lnTo>
                  <a:pt x="926712" y="144190"/>
                </a:lnTo>
                <a:lnTo>
                  <a:pt x="926712" y="220388"/>
                </a:lnTo>
                <a:lnTo>
                  <a:pt x="937634" y="220388"/>
                </a:lnTo>
                <a:lnTo>
                  <a:pt x="937634" y="183060"/>
                </a:lnTo>
                <a:lnTo>
                  <a:pt x="971581" y="220388"/>
                </a:lnTo>
                <a:lnTo>
                  <a:pt x="987507" y="220388"/>
                </a:lnTo>
                <a:lnTo>
                  <a:pt x="948874" y="180219"/>
                </a:lnTo>
                <a:close/>
              </a:path>
              <a:path w="1146028" h="348011">
                <a:moveTo>
                  <a:pt x="1051261" y="144190"/>
                </a:moveTo>
                <a:lnTo>
                  <a:pt x="1015244" y="203575"/>
                </a:lnTo>
                <a:lnTo>
                  <a:pt x="1015130" y="144190"/>
                </a:lnTo>
                <a:lnTo>
                  <a:pt x="1004220" y="144190"/>
                </a:lnTo>
                <a:lnTo>
                  <a:pt x="1004220" y="220388"/>
                </a:lnTo>
                <a:lnTo>
                  <a:pt x="1015460" y="220388"/>
                </a:lnTo>
                <a:lnTo>
                  <a:pt x="1051490" y="161448"/>
                </a:lnTo>
                <a:lnTo>
                  <a:pt x="1051604" y="220388"/>
                </a:lnTo>
                <a:lnTo>
                  <a:pt x="1062513" y="220388"/>
                </a:lnTo>
                <a:lnTo>
                  <a:pt x="1062513" y="144190"/>
                </a:lnTo>
                <a:lnTo>
                  <a:pt x="1051261" y="144190"/>
                </a:lnTo>
                <a:close/>
              </a:path>
              <a:path w="1146028" h="348011">
                <a:moveTo>
                  <a:pt x="688066" y="144190"/>
                </a:moveTo>
                <a:lnTo>
                  <a:pt x="652049" y="203575"/>
                </a:lnTo>
                <a:lnTo>
                  <a:pt x="651948" y="144190"/>
                </a:lnTo>
                <a:lnTo>
                  <a:pt x="641026" y="144190"/>
                </a:lnTo>
                <a:lnTo>
                  <a:pt x="641026" y="220388"/>
                </a:lnTo>
                <a:lnTo>
                  <a:pt x="652278" y="220388"/>
                </a:lnTo>
                <a:lnTo>
                  <a:pt x="688295" y="161448"/>
                </a:lnTo>
                <a:lnTo>
                  <a:pt x="688397" y="220388"/>
                </a:lnTo>
                <a:lnTo>
                  <a:pt x="699319" y="220388"/>
                </a:lnTo>
                <a:lnTo>
                  <a:pt x="699319" y="144190"/>
                </a:lnTo>
                <a:lnTo>
                  <a:pt x="688066" y="144190"/>
                </a:lnTo>
                <a:close/>
              </a:path>
              <a:path w="1146028" h="348011">
                <a:moveTo>
                  <a:pt x="615803" y="144190"/>
                </a:moveTo>
                <a:lnTo>
                  <a:pt x="604894" y="144190"/>
                </a:lnTo>
                <a:lnTo>
                  <a:pt x="604894" y="176072"/>
                </a:lnTo>
                <a:lnTo>
                  <a:pt x="568432" y="176072"/>
                </a:lnTo>
                <a:lnTo>
                  <a:pt x="568432" y="144190"/>
                </a:lnTo>
                <a:lnTo>
                  <a:pt x="557523" y="144190"/>
                </a:lnTo>
                <a:lnTo>
                  <a:pt x="557523" y="220388"/>
                </a:lnTo>
                <a:lnTo>
                  <a:pt x="568432" y="220388"/>
                </a:lnTo>
                <a:lnTo>
                  <a:pt x="568432" y="185674"/>
                </a:lnTo>
                <a:lnTo>
                  <a:pt x="604894" y="185674"/>
                </a:lnTo>
                <a:lnTo>
                  <a:pt x="604894" y="220388"/>
                </a:lnTo>
                <a:lnTo>
                  <a:pt x="615803" y="220388"/>
                </a:lnTo>
                <a:lnTo>
                  <a:pt x="615803" y="144190"/>
                </a:lnTo>
                <a:close/>
              </a:path>
              <a:path w="1146028" h="348011">
                <a:moveTo>
                  <a:pt x="425532" y="153799"/>
                </a:moveTo>
                <a:lnTo>
                  <a:pt x="457295" y="153799"/>
                </a:lnTo>
                <a:lnTo>
                  <a:pt x="457295" y="144190"/>
                </a:lnTo>
                <a:lnTo>
                  <a:pt x="414623" y="144190"/>
                </a:lnTo>
                <a:lnTo>
                  <a:pt x="414623" y="220388"/>
                </a:lnTo>
                <a:lnTo>
                  <a:pt x="457295" y="220388"/>
                </a:lnTo>
                <a:lnTo>
                  <a:pt x="457295" y="210786"/>
                </a:lnTo>
                <a:lnTo>
                  <a:pt x="425532" y="210786"/>
                </a:lnTo>
                <a:lnTo>
                  <a:pt x="425532" y="185674"/>
                </a:lnTo>
                <a:lnTo>
                  <a:pt x="454450" y="185674"/>
                </a:lnTo>
                <a:lnTo>
                  <a:pt x="454450" y="176072"/>
                </a:lnTo>
                <a:lnTo>
                  <a:pt x="425532" y="176072"/>
                </a:lnTo>
                <a:lnTo>
                  <a:pt x="425532" y="153799"/>
                </a:lnTo>
                <a:close/>
              </a:path>
              <a:path w="1146028" h="348011">
                <a:moveTo>
                  <a:pt x="363848" y="220388"/>
                </a:moveTo>
                <a:lnTo>
                  <a:pt x="374770" y="220388"/>
                </a:lnTo>
                <a:lnTo>
                  <a:pt x="374770" y="153799"/>
                </a:lnTo>
                <a:lnTo>
                  <a:pt x="398456" y="153799"/>
                </a:lnTo>
                <a:lnTo>
                  <a:pt x="398456" y="144190"/>
                </a:lnTo>
                <a:lnTo>
                  <a:pt x="340163" y="144190"/>
                </a:lnTo>
                <a:lnTo>
                  <a:pt x="340163" y="153799"/>
                </a:lnTo>
                <a:lnTo>
                  <a:pt x="363848" y="153799"/>
                </a:lnTo>
                <a:lnTo>
                  <a:pt x="363848" y="220388"/>
                </a:lnTo>
                <a:close/>
              </a:path>
              <a:path w="1146028" h="348011">
                <a:moveTo>
                  <a:pt x="312756" y="144190"/>
                </a:moveTo>
                <a:lnTo>
                  <a:pt x="276739" y="203575"/>
                </a:lnTo>
                <a:lnTo>
                  <a:pt x="276627" y="144190"/>
                </a:lnTo>
                <a:lnTo>
                  <a:pt x="265711" y="144190"/>
                </a:lnTo>
                <a:lnTo>
                  <a:pt x="265711" y="220388"/>
                </a:lnTo>
                <a:lnTo>
                  <a:pt x="276955" y="220388"/>
                </a:lnTo>
                <a:lnTo>
                  <a:pt x="312972" y="161448"/>
                </a:lnTo>
                <a:lnTo>
                  <a:pt x="313086" y="220388"/>
                </a:lnTo>
                <a:lnTo>
                  <a:pt x="324008" y="220388"/>
                </a:lnTo>
                <a:lnTo>
                  <a:pt x="324008" y="144190"/>
                </a:lnTo>
                <a:lnTo>
                  <a:pt x="312756" y="144190"/>
                </a:lnTo>
                <a:close/>
              </a:path>
              <a:path w="1146028" h="348011">
                <a:moveTo>
                  <a:pt x="120925" y="221565"/>
                </a:moveTo>
                <a:lnTo>
                  <a:pt x="124776" y="221720"/>
                </a:lnTo>
                <a:lnTo>
                  <a:pt x="139543" y="219125"/>
                </a:lnTo>
                <a:lnTo>
                  <a:pt x="150744" y="211837"/>
                </a:lnTo>
                <a:lnTo>
                  <a:pt x="158097" y="200599"/>
                </a:lnTo>
                <a:lnTo>
                  <a:pt x="161320" y="186152"/>
                </a:lnTo>
                <a:lnTo>
                  <a:pt x="161448" y="182297"/>
                </a:lnTo>
                <a:lnTo>
                  <a:pt x="159240" y="167415"/>
                </a:lnTo>
                <a:lnTo>
                  <a:pt x="152821" y="155335"/>
                </a:lnTo>
                <a:lnTo>
                  <a:pt x="142501" y="146924"/>
                </a:lnTo>
                <a:lnTo>
                  <a:pt x="128589" y="143051"/>
                </a:lnTo>
                <a:lnTo>
                  <a:pt x="124776" y="142894"/>
                </a:lnTo>
                <a:lnTo>
                  <a:pt x="110054" y="145554"/>
                </a:lnTo>
                <a:lnTo>
                  <a:pt x="98849" y="152961"/>
                </a:lnTo>
                <a:lnTo>
                  <a:pt x="99673" y="182297"/>
                </a:lnTo>
                <a:lnTo>
                  <a:pt x="102327" y="167971"/>
                </a:lnTo>
                <a:lnTo>
                  <a:pt x="110311" y="157138"/>
                </a:lnTo>
                <a:lnTo>
                  <a:pt x="123675" y="152516"/>
                </a:lnTo>
                <a:lnTo>
                  <a:pt x="124776" y="152495"/>
                </a:lnTo>
                <a:lnTo>
                  <a:pt x="138506" y="156595"/>
                </a:lnTo>
                <a:lnTo>
                  <a:pt x="146859" y="167089"/>
                </a:lnTo>
                <a:lnTo>
                  <a:pt x="149876" y="181254"/>
                </a:lnTo>
                <a:lnTo>
                  <a:pt x="149889" y="182297"/>
                </a:lnTo>
                <a:lnTo>
                  <a:pt x="147376" y="196465"/>
                </a:lnTo>
                <a:lnTo>
                  <a:pt x="139536" y="207363"/>
                </a:lnTo>
                <a:lnTo>
                  <a:pt x="125921" y="212064"/>
                </a:lnTo>
                <a:lnTo>
                  <a:pt x="124776" y="212086"/>
                </a:lnTo>
                <a:lnTo>
                  <a:pt x="120925" y="221565"/>
                </a:lnTo>
                <a:close/>
              </a:path>
              <a:path w="1146028" h="348011">
                <a:moveTo>
                  <a:pt x="56437" y="220388"/>
                </a:moveTo>
                <a:lnTo>
                  <a:pt x="67351" y="220388"/>
                </a:lnTo>
                <a:lnTo>
                  <a:pt x="67351" y="144190"/>
                </a:lnTo>
                <a:lnTo>
                  <a:pt x="9065" y="144190"/>
                </a:lnTo>
                <a:lnTo>
                  <a:pt x="9065" y="220388"/>
                </a:lnTo>
                <a:lnTo>
                  <a:pt x="19975" y="220388"/>
                </a:lnTo>
                <a:lnTo>
                  <a:pt x="19975" y="153799"/>
                </a:lnTo>
                <a:lnTo>
                  <a:pt x="56437" y="153799"/>
                </a:lnTo>
                <a:lnTo>
                  <a:pt x="56437" y="220388"/>
                </a:lnTo>
                <a:close/>
              </a:path>
              <a:path w="1146028" h="348011">
                <a:moveTo>
                  <a:pt x="521925" y="2623"/>
                </a:moveTo>
                <a:lnTo>
                  <a:pt x="519957" y="0"/>
                </a:lnTo>
                <a:lnTo>
                  <a:pt x="518433" y="9719"/>
                </a:lnTo>
                <a:lnTo>
                  <a:pt x="521049" y="11459"/>
                </a:lnTo>
                <a:lnTo>
                  <a:pt x="529456" y="12664"/>
                </a:lnTo>
                <a:lnTo>
                  <a:pt x="537305" y="12664"/>
                </a:lnTo>
                <a:lnTo>
                  <a:pt x="545941" y="11459"/>
                </a:lnTo>
                <a:lnTo>
                  <a:pt x="548557" y="9723"/>
                </a:lnTo>
                <a:lnTo>
                  <a:pt x="546919" y="0"/>
                </a:lnTo>
                <a:lnTo>
                  <a:pt x="544849" y="2620"/>
                </a:lnTo>
                <a:lnTo>
                  <a:pt x="537419" y="4042"/>
                </a:lnTo>
                <a:lnTo>
                  <a:pt x="529342" y="4042"/>
                </a:lnTo>
                <a:lnTo>
                  <a:pt x="521925" y="2623"/>
                </a:lnTo>
                <a:close/>
              </a:path>
              <a:path w="1146028" h="348011">
                <a:moveTo>
                  <a:pt x="551287" y="17903"/>
                </a:moveTo>
                <a:lnTo>
                  <a:pt x="515258" y="77284"/>
                </a:lnTo>
                <a:lnTo>
                  <a:pt x="515156" y="17903"/>
                </a:lnTo>
                <a:lnTo>
                  <a:pt x="504247" y="17903"/>
                </a:lnTo>
                <a:lnTo>
                  <a:pt x="504247" y="94096"/>
                </a:lnTo>
                <a:lnTo>
                  <a:pt x="515486" y="94096"/>
                </a:lnTo>
                <a:lnTo>
                  <a:pt x="551503" y="35149"/>
                </a:lnTo>
                <a:lnTo>
                  <a:pt x="551618" y="94096"/>
                </a:lnTo>
                <a:lnTo>
                  <a:pt x="562540" y="94096"/>
                </a:lnTo>
                <a:lnTo>
                  <a:pt x="562540" y="17903"/>
                </a:lnTo>
                <a:lnTo>
                  <a:pt x="551287" y="17903"/>
                </a:lnTo>
                <a:close/>
              </a:path>
              <a:path w="1146028" h="348011">
                <a:moveTo>
                  <a:pt x="467772" y="17903"/>
                </a:moveTo>
                <a:lnTo>
                  <a:pt x="431755" y="77284"/>
                </a:lnTo>
                <a:lnTo>
                  <a:pt x="431641" y="17903"/>
                </a:lnTo>
                <a:lnTo>
                  <a:pt x="420719" y="17903"/>
                </a:lnTo>
                <a:lnTo>
                  <a:pt x="420719" y="94096"/>
                </a:lnTo>
                <a:lnTo>
                  <a:pt x="431971" y="94096"/>
                </a:lnTo>
                <a:lnTo>
                  <a:pt x="467988" y="35149"/>
                </a:lnTo>
                <a:lnTo>
                  <a:pt x="468102" y="94096"/>
                </a:lnTo>
                <a:lnTo>
                  <a:pt x="479024" y="94096"/>
                </a:lnTo>
                <a:lnTo>
                  <a:pt x="479024" y="17903"/>
                </a:lnTo>
                <a:lnTo>
                  <a:pt x="467772" y="1790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6386" y="6847852"/>
            <a:ext cx="107589" cy="236689"/>
          </a:xfrm>
          <a:custGeom>
            <a:avLst/>
            <a:gdLst/>
            <a:ahLst/>
            <a:cxnLst/>
            <a:rect l="l" t="t" r="r" b="b"/>
            <a:pathLst>
              <a:path w="107589" h="236689">
                <a:moveTo>
                  <a:pt x="0" y="0"/>
                </a:moveTo>
                <a:lnTo>
                  <a:pt x="0" y="236689"/>
                </a:lnTo>
                <a:lnTo>
                  <a:pt x="107589" y="236689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7275" y="6976953"/>
            <a:ext cx="107596" cy="107589"/>
          </a:xfrm>
          <a:custGeom>
            <a:avLst/>
            <a:gdLst/>
            <a:ahLst/>
            <a:cxnLst/>
            <a:rect l="l" t="t" r="r" b="b"/>
            <a:pathLst>
              <a:path w="107596" h="107589">
                <a:moveTo>
                  <a:pt x="0" y="0"/>
                </a:moveTo>
                <a:lnTo>
                  <a:pt x="0" y="107589"/>
                </a:lnTo>
                <a:lnTo>
                  <a:pt x="107596" y="1075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8168" y="6847852"/>
            <a:ext cx="107590" cy="236689"/>
          </a:xfrm>
          <a:custGeom>
            <a:avLst/>
            <a:gdLst/>
            <a:ahLst/>
            <a:cxnLst/>
            <a:rect l="l" t="t" r="r" b="b"/>
            <a:pathLst>
              <a:path w="107590" h="236689">
                <a:moveTo>
                  <a:pt x="0" y="0"/>
                </a:moveTo>
                <a:lnTo>
                  <a:pt x="0" y="236689"/>
                </a:lnTo>
                <a:lnTo>
                  <a:pt x="107590" y="236689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8168" y="6718745"/>
            <a:ext cx="107590" cy="107586"/>
          </a:xfrm>
          <a:custGeom>
            <a:avLst/>
            <a:gdLst/>
            <a:ahLst/>
            <a:cxnLst/>
            <a:rect l="l" t="t" r="r" b="b"/>
            <a:pathLst>
              <a:path w="107590" h="107586">
                <a:moveTo>
                  <a:pt x="0" y="0"/>
                </a:moveTo>
                <a:lnTo>
                  <a:pt x="0" y="107586"/>
                </a:lnTo>
                <a:lnTo>
                  <a:pt x="107590" y="107586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7275" y="6718745"/>
            <a:ext cx="107596" cy="236689"/>
          </a:xfrm>
          <a:custGeom>
            <a:avLst/>
            <a:gdLst/>
            <a:ahLst/>
            <a:cxnLst/>
            <a:rect l="l" t="t" r="r" b="b"/>
            <a:pathLst>
              <a:path w="107596" h="236689">
                <a:moveTo>
                  <a:pt x="0" y="0"/>
                </a:moveTo>
                <a:lnTo>
                  <a:pt x="0" y="236689"/>
                </a:lnTo>
                <a:lnTo>
                  <a:pt x="107596" y="2366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6386" y="6718745"/>
            <a:ext cx="107589" cy="107586"/>
          </a:xfrm>
          <a:custGeom>
            <a:avLst/>
            <a:gdLst/>
            <a:ahLst/>
            <a:cxnLst/>
            <a:rect l="l" t="t" r="r" b="b"/>
            <a:pathLst>
              <a:path w="107589" h="107586">
                <a:moveTo>
                  <a:pt x="0" y="0"/>
                </a:moveTo>
                <a:lnTo>
                  <a:pt x="0" y="107586"/>
                </a:lnTo>
                <a:lnTo>
                  <a:pt x="107589" y="107586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7541" y="2015921"/>
            <a:ext cx="9766293" cy="4000969"/>
          </a:xfrm>
          <a:custGeom>
            <a:avLst/>
            <a:gdLst/>
            <a:ahLst/>
            <a:cxnLst/>
            <a:rect l="l" t="t" r="r" b="b"/>
            <a:pathLst>
              <a:path w="9766293" h="4000969">
                <a:moveTo>
                  <a:pt x="9766293" y="0"/>
                </a:moveTo>
                <a:lnTo>
                  <a:pt x="0" y="0"/>
                </a:lnTo>
                <a:lnTo>
                  <a:pt x="0" y="4000969"/>
                </a:lnTo>
                <a:lnTo>
                  <a:pt x="9766293" y="4000969"/>
                </a:lnTo>
                <a:lnTo>
                  <a:pt x="9766293" y="0"/>
                </a:lnTo>
                <a:close/>
              </a:path>
            </a:pathLst>
          </a:custGeom>
          <a:solidFill>
            <a:srgbClr val="B6E4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0188" y="2752309"/>
            <a:ext cx="399525" cy="399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0188" y="4260650"/>
            <a:ext cx="399525" cy="399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0188" y="5531984"/>
            <a:ext cx="399525" cy="399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7712" y="614115"/>
            <a:ext cx="2928924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15"/>
              </a:lnSpc>
              <a:spcBef>
                <a:spcPts val="245"/>
              </a:spcBef>
            </a:pPr>
            <a:r>
              <a:rPr sz="4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Стратегии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25404" y="7243660"/>
            <a:ext cx="199288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168" y="6718745"/>
            <a:ext cx="118348" cy="11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676517" y="6718745"/>
            <a:ext cx="129112" cy="24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805629" y="6718745"/>
            <a:ext cx="118346" cy="11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558168" y="6837092"/>
            <a:ext cx="118348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05629" y="6837092"/>
            <a:ext cx="118346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76517" y="6966194"/>
            <a:ext cx="129112" cy="118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47541" y="2015921"/>
            <a:ext cx="9843498" cy="4000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77204">
              <a:lnSpc>
                <a:spcPts val="1000"/>
              </a:lnSpc>
            </a:pPr>
            <a:endParaRPr sz="1000"/>
          </a:p>
          <a:p>
            <a:pPr marL="447504" marR="182922">
              <a:lnSpc>
                <a:spcPct val="100041"/>
              </a:lnSpc>
              <a:spcBef>
                <a:spcPts val="1434"/>
              </a:spcBef>
            </a:pP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Участие</a:t>
            </a:r>
            <a:r>
              <a:rPr sz="2600" b="1" spc="-4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студентов,</a:t>
            </a:r>
            <a:r>
              <a:rPr sz="2600" b="1" spc="5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аспирантов,</a:t>
            </a:r>
            <a:r>
              <a:rPr sz="2600" b="1" spc="-20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молодых</a:t>
            </a:r>
            <a:r>
              <a:rPr sz="2600" b="1" spc="1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ученых</a:t>
            </a:r>
            <a:r>
              <a:rPr sz="2600" b="1" spc="-15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 сотрудников</a:t>
            </a:r>
            <a:r>
              <a:rPr sz="2600" b="1" spc="-6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университета</a:t>
            </a:r>
            <a:r>
              <a:rPr sz="2600" b="1" spc="9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</a:t>
            </a:r>
            <a:r>
              <a:rPr sz="2600" b="1" spc="-13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крупнейших</a:t>
            </a:r>
            <a:r>
              <a:rPr sz="2600" b="1" spc="-5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международных научных</a:t>
            </a:r>
            <a:r>
              <a:rPr sz="2600" b="1" spc="-4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мероприятиях,</a:t>
            </a:r>
            <a:r>
              <a:rPr sz="2600" b="1" spc="-2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</a:t>
            </a:r>
            <a:r>
              <a:rPr sz="2600" b="1" spc="-13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т.ч.,</a:t>
            </a:r>
            <a:r>
              <a:rPr sz="26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</a:t>
            </a:r>
            <a:r>
              <a:rPr sz="2600" b="1" spc="-13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программном</a:t>
            </a:r>
            <a:r>
              <a:rPr sz="2600" b="1" spc="-22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</a:t>
            </a:r>
            <a:r>
              <a:rPr sz="2600" b="1" spc="-7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оргкомитете</a:t>
            </a:r>
            <a:endParaRPr sz="2600">
              <a:latin typeface="Times New Roman"/>
              <a:cs typeface="Times New Roman"/>
            </a:endParaRPr>
          </a:p>
          <a:p>
            <a:pPr marL="434296" marR="816906">
              <a:lnSpc>
                <a:spcPct val="100041"/>
              </a:lnSpc>
              <a:spcBef>
                <a:spcPts val="2559"/>
              </a:spcBef>
            </a:pP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Организация</a:t>
            </a:r>
            <a:r>
              <a:rPr sz="2600" b="1" spc="1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крупных</a:t>
            </a:r>
            <a:r>
              <a:rPr sz="2600" b="1" spc="-15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научных</a:t>
            </a:r>
            <a:r>
              <a:rPr sz="2600" b="1" spc="-4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конференций</a:t>
            </a:r>
            <a:r>
              <a:rPr sz="2600" b="1" spc="25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</a:t>
            </a:r>
            <a:r>
              <a:rPr sz="2600" b="1" spc="-7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форумов на</a:t>
            </a:r>
            <a:r>
              <a:rPr sz="2600" b="1" spc="-9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базе</a:t>
            </a:r>
            <a:r>
              <a:rPr sz="2600" b="1" spc="46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ТПУ</a:t>
            </a:r>
            <a:r>
              <a:rPr sz="2600" b="1" spc="4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совместно</a:t>
            </a:r>
            <a:r>
              <a:rPr sz="2600" b="1" spc="5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</a:t>
            </a:r>
            <a:r>
              <a:rPr sz="2600" b="1" spc="-6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вузами-партнерами</a:t>
            </a:r>
            <a:r>
              <a:rPr sz="2600" b="1" spc="-6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 профессиональными</a:t>
            </a:r>
            <a:r>
              <a:rPr sz="2600" b="1" spc="18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ассоциациями</a:t>
            </a:r>
            <a:endParaRPr sz="2600">
              <a:latin typeface="Times New Roman"/>
              <a:cs typeface="Times New Roman"/>
            </a:endParaRPr>
          </a:p>
          <a:p>
            <a:pPr marL="447504">
              <a:lnSpc>
                <a:spcPct val="95825"/>
              </a:lnSpc>
              <a:spcBef>
                <a:spcPts val="3783"/>
              </a:spcBef>
            </a:pP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Участие</a:t>
            </a:r>
            <a:r>
              <a:rPr sz="2600" b="1" spc="-4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</a:t>
            </a:r>
            <a:r>
              <a:rPr sz="2600" b="1" spc="-13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работе</a:t>
            </a:r>
            <a:r>
              <a:rPr sz="2600" b="1" spc="32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редколлегий </a:t>
            </a:r>
            <a:r>
              <a:rPr sz="2600" b="1" spc="16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высокорейтинговых</a:t>
            </a:r>
            <a:r>
              <a:rPr sz="2600" b="1" spc="-5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журналов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8358" y="6737570"/>
            <a:ext cx="1146028" cy="348011"/>
          </a:xfrm>
          <a:custGeom>
            <a:avLst/>
            <a:gdLst/>
            <a:ahLst/>
            <a:cxnLst/>
            <a:rect l="l" t="t" r="r" b="b"/>
            <a:pathLst>
              <a:path w="1146028" h="348011">
                <a:moveTo>
                  <a:pt x="365385" y="53920"/>
                </a:moveTo>
                <a:lnTo>
                  <a:pt x="401173" y="17903"/>
                </a:lnTo>
                <a:lnTo>
                  <a:pt x="386670" y="17903"/>
                </a:lnTo>
                <a:lnTo>
                  <a:pt x="354145" y="51410"/>
                </a:lnTo>
                <a:lnTo>
                  <a:pt x="354145" y="17903"/>
                </a:lnTo>
                <a:lnTo>
                  <a:pt x="343223" y="17903"/>
                </a:lnTo>
                <a:lnTo>
                  <a:pt x="343223" y="94096"/>
                </a:lnTo>
                <a:lnTo>
                  <a:pt x="354145" y="94096"/>
                </a:lnTo>
                <a:lnTo>
                  <a:pt x="354145" y="56761"/>
                </a:lnTo>
                <a:lnTo>
                  <a:pt x="388092" y="94096"/>
                </a:lnTo>
                <a:lnTo>
                  <a:pt x="404018" y="94096"/>
                </a:lnTo>
                <a:lnTo>
                  <a:pt x="365385" y="53920"/>
                </a:lnTo>
                <a:close/>
              </a:path>
              <a:path w="1146028" h="348011">
                <a:moveTo>
                  <a:pt x="102805" y="95266"/>
                </a:moveTo>
                <a:lnTo>
                  <a:pt x="106660" y="95421"/>
                </a:lnTo>
                <a:lnTo>
                  <a:pt x="121422" y="92827"/>
                </a:lnTo>
                <a:lnTo>
                  <a:pt x="132622" y="85540"/>
                </a:lnTo>
                <a:lnTo>
                  <a:pt x="139977" y="74301"/>
                </a:lnTo>
                <a:lnTo>
                  <a:pt x="143202" y="59852"/>
                </a:lnTo>
                <a:lnTo>
                  <a:pt x="143330" y="55994"/>
                </a:lnTo>
                <a:lnTo>
                  <a:pt x="141123" y="41115"/>
                </a:lnTo>
                <a:lnTo>
                  <a:pt x="134705" y="29035"/>
                </a:lnTo>
                <a:lnTo>
                  <a:pt x="124385" y="20623"/>
                </a:lnTo>
                <a:lnTo>
                  <a:pt x="110474" y="16750"/>
                </a:lnTo>
                <a:lnTo>
                  <a:pt x="106660" y="16592"/>
                </a:lnTo>
                <a:lnTo>
                  <a:pt x="91936" y="19254"/>
                </a:lnTo>
                <a:lnTo>
                  <a:pt x="80730" y="26662"/>
                </a:lnTo>
                <a:lnTo>
                  <a:pt x="81558" y="57015"/>
                </a:lnTo>
                <a:lnTo>
                  <a:pt x="81546" y="55994"/>
                </a:lnTo>
                <a:lnTo>
                  <a:pt x="84198" y="41679"/>
                </a:lnTo>
                <a:lnTo>
                  <a:pt x="92184" y="30844"/>
                </a:lnTo>
                <a:lnTo>
                  <a:pt x="105545" y="26215"/>
                </a:lnTo>
                <a:lnTo>
                  <a:pt x="106660" y="26193"/>
                </a:lnTo>
                <a:lnTo>
                  <a:pt x="120390" y="30299"/>
                </a:lnTo>
                <a:lnTo>
                  <a:pt x="128738" y="40799"/>
                </a:lnTo>
                <a:lnTo>
                  <a:pt x="131751" y="54965"/>
                </a:lnTo>
                <a:lnTo>
                  <a:pt x="131763" y="55994"/>
                </a:lnTo>
                <a:lnTo>
                  <a:pt x="129253" y="70171"/>
                </a:lnTo>
                <a:lnTo>
                  <a:pt x="121419" y="81073"/>
                </a:lnTo>
                <a:lnTo>
                  <a:pt x="107812" y="85777"/>
                </a:lnTo>
                <a:lnTo>
                  <a:pt x="106660" y="85798"/>
                </a:lnTo>
                <a:lnTo>
                  <a:pt x="102805" y="95266"/>
                </a:lnTo>
                <a:close/>
              </a:path>
              <a:path w="1146028" h="348011">
                <a:moveTo>
                  <a:pt x="81558" y="57015"/>
                </a:moveTo>
                <a:lnTo>
                  <a:pt x="80730" y="26662"/>
                </a:lnTo>
                <a:lnTo>
                  <a:pt x="73352" y="37946"/>
                </a:lnTo>
                <a:lnTo>
                  <a:pt x="70111" y="52235"/>
                </a:lnTo>
                <a:lnTo>
                  <a:pt x="69983" y="55994"/>
                </a:lnTo>
                <a:lnTo>
                  <a:pt x="72175" y="71099"/>
                </a:lnTo>
                <a:lnTo>
                  <a:pt x="78565" y="83174"/>
                </a:lnTo>
                <a:lnTo>
                  <a:pt x="88869" y="91478"/>
                </a:lnTo>
                <a:lnTo>
                  <a:pt x="102805" y="95266"/>
                </a:lnTo>
                <a:lnTo>
                  <a:pt x="106660" y="85798"/>
                </a:lnTo>
                <a:lnTo>
                  <a:pt x="92640" y="81624"/>
                </a:lnTo>
                <a:lnTo>
                  <a:pt x="84422" y="71057"/>
                </a:lnTo>
                <a:lnTo>
                  <a:pt x="81558" y="57015"/>
                </a:lnTo>
                <a:close/>
              </a:path>
              <a:path w="1146028" h="348011">
                <a:moveTo>
                  <a:pt x="236123" y="94096"/>
                </a:moveTo>
                <a:lnTo>
                  <a:pt x="247039" y="94096"/>
                </a:lnTo>
                <a:lnTo>
                  <a:pt x="247039" y="17903"/>
                </a:lnTo>
                <a:lnTo>
                  <a:pt x="229027" y="17903"/>
                </a:lnTo>
                <a:lnTo>
                  <a:pt x="205555" y="81219"/>
                </a:lnTo>
                <a:lnTo>
                  <a:pt x="181659" y="17903"/>
                </a:lnTo>
                <a:lnTo>
                  <a:pt x="163644" y="17903"/>
                </a:lnTo>
                <a:lnTo>
                  <a:pt x="163644" y="94096"/>
                </a:lnTo>
                <a:lnTo>
                  <a:pt x="174564" y="94096"/>
                </a:lnTo>
                <a:lnTo>
                  <a:pt x="174564" y="28166"/>
                </a:lnTo>
                <a:lnTo>
                  <a:pt x="174776" y="28166"/>
                </a:lnTo>
                <a:lnTo>
                  <a:pt x="199994" y="94096"/>
                </a:lnTo>
                <a:lnTo>
                  <a:pt x="210693" y="94096"/>
                </a:lnTo>
                <a:lnTo>
                  <a:pt x="235907" y="28166"/>
                </a:lnTo>
                <a:lnTo>
                  <a:pt x="236123" y="28166"/>
                </a:lnTo>
                <a:lnTo>
                  <a:pt x="236123" y="94096"/>
                </a:lnTo>
                <a:close/>
              </a:path>
              <a:path w="1146028" h="348011">
                <a:moveTo>
                  <a:pt x="23691" y="94096"/>
                </a:moveTo>
                <a:lnTo>
                  <a:pt x="34610" y="94096"/>
                </a:lnTo>
                <a:lnTo>
                  <a:pt x="34610" y="27510"/>
                </a:lnTo>
                <a:lnTo>
                  <a:pt x="58294" y="27510"/>
                </a:lnTo>
                <a:lnTo>
                  <a:pt x="58294" y="17903"/>
                </a:lnTo>
                <a:lnTo>
                  <a:pt x="0" y="17903"/>
                </a:lnTo>
                <a:lnTo>
                  <a:pt x="0" y="27510"/>
                </a:lnTo>
                <a:lnTo>
                  <a:pt x="23691" y="27510"/>
                </a:lnTo>
                <a:lnTo>
                  <a:pt x="23691" y="94096"/>
                </a:lnTo>
                <a:close/>
              </a:path>
              <a:path w="1146028" h="348011">
                <a:moveTo>
                  <a:pt x="269691" y="70606"/>
                </a:moveTo>
                <a:lnTo>
                  <a:pt x="276350" y="82442"/>
                </a:lnTo>
                <a:lnTo>
                  <a:pt x="286785" y="90712"/>
                </a:lnTo>
                <a:lnTo>
                  <a:pt x="300456" y="94951"/>
                </a:lnTo>
                <a:lnTo>
                  <a:pt x="307524" y="95421"/>
                </a:lnTo>
                <a:lnTo>
                  <a:pt x="311994" y="95421"/>
                </a:lnTo>
                <a:lnTo>
                  <a:pt x="319093" y="95209"/>
                </a:lnTo>
                <a:lnTo>
                  <a:pt x="324885" y="92678"/>
                </a:lnTo>
                <a:lnTo>
                  <a:pt x="324224" y="82086"/>
                </a:lnTo>
                <a:lnTo>
                  <a:pt x="320516" y="84376"/>
                </a:lnTo>
                <a:lnTo>
                  <a:pt x="312972" y="85798"/>
                </a:lnTo>
                <a:lnTo>
                  <a:pt x="307625" y="85798"/>
                </a:lnTo>
                <a:lnTo>
                  <a:pt x="294174" y="82604"/>
                </a:lnTo>
                <a:lnTo>
                  <a:pt x="284112" y="73709"/>
                </a:lnTo>
                <a:lnTo>
                  <a:pt x="279161" y="60133"/>
                </a:lnTo>
                <a:lnTo>
                  <a:pt x="278923" y="55994"/>
                </a:lnTo>
                <a:lnTo>
                  <a:pt x="282000" y="41828"/>
                </a:lnTo>
                <a:lnTo>
                  <a:pt x="290582" y="31529"/>
                </a:lnTo>
                <a:lnTo>
                  <a:pt x="303695" y="26479"/>
                </a:lnTo>
                <a:lnTo>
                  <a:pt x="308171" y="26193"/>
                </a:lnTo>
                <a:lnTo>
                  <a:pt x="313848" y="26193"/>
                </a:lnTo>
                <a:lnTo>
                  <a:pt x="319093" y="27614"/>
                </a:lnTo>
                <a:lnTo>
                  <a:pt x="323894" y="30452"/>
                </a:lnTo>
                <a:lnTo>
                  <a:pt x="324770" y="19864"/>
                </a:lnTo>
                <a:lnTo>
                  <a:pt x="319195" y="17359"/>
                </a:lnTo>
                <a:lnTo>
                  <a:pt x="313632" y="16592"/>
                </a:lnTo>
                <a:lnTo>
                  <a:pt x="307625" y="16592"/>
                </a:lnTo>
                <a:lnTo>
                  <a:pt x="292925" y="18888"/>
                </a:lnTo>
                <a:lnTo>
                  <a:pt x="280885" y="25432"/>
                </a:lnTo>
                <a:lnTo>
                  <a:pt x="272258" y="35706"/>
                </a:lnTo>
                <a:lnTo>
                  <a:pt x="267799" y="49192"/>
                </a:lnTo>
                <a:lnTo>
                  <a:pt x="267350" y="55666"/>
                </a:lnTo>
                <a:lnTo>
                  <a:pt x="269691" y="70606"/>
                </a:lnTo>
                <a:close/>
              </a:path>
              <a:path w="1146028" h="348011">
                <a:moveTo>
                  <a:pt x="90295" y="197399"/>
                </a:moveTo>
                <a:lnTo>
                  <a:pt x="96686" y="209474"/>
                </a:lnTo>
                <a:lnTo>
                  <a:pt x="106991" y="217777"/>
                </a:lnTo>
                <a:lnTo>
                  <a:pt x="120925" y="221565"/>
                </a:lnTo>
                <a:lnTo>
                  <a:pt x="124776" y="212086"/>
                </a:lnTo>
                <a:lnTo>
                  <a:pt x="110752" y="207910"/>
                </a:lnTo>
                <a:lnTo>
                  <a:pt x="102540" y="197337"/>
                </a:lnTo>
                <a:lnTo>
                  <a:pt x="99684" y="183295"/>
                </a:lnTo>
                <a:lnTo>
                  <a:pt x="99673" y="182297"/>
                </a:lnTo>
                <a:lnTo>
                  <a:pt x="98849" y="152961"/>
                </a:lnTo>
                <a:lnTo>
                  <a:pt x="91472" y="164244"/>
                </a:lnTo>
                <a:lnTo>
                  <a:pt x="88230" y="178535"/>
                </a:lnTo>
                <a:lnTo>
                  <a:pt x="88102" y="182293"/>
                </a:lnTo>
                <a:lnTo>
                  <a:pt x="90295" y="197399"/>
                </a:lnTo>
                <a:close/>
              </a:path>
              <a:path w="1146028" h="348011">
                <a:moveTo>
                  <a:pt x="88102" y="182293"/>
                </a:moveTo>
                <a:lnTo>
                  <a:pt x="88102" y="182297"/>
                </a:lnTo>
              </a:path>
              <a:path w="1146028" h="348011">
                <a:moveTo>
                  <a:pt x="174675" y="220388"/>
                </a:moveTo>
                <a:lnTo>
                  <a:pt x="176961" y="221280"/>
                </a:lnTo>
                <a:lnTo>
                  <a:pt x="179903" y="221720"/>
                </a:lnTo>
                <a:lnTo>
                  <a:pt x="183506" y="221720"/>
                </a:lnTo>
                <a:lnTo>
                  <a:pt x="195043" y="217279"/>
                </a:lnTo>
                <a:lnTo>
                  <a:pt x="201216" y="206005"/>
                </a:lnTo>
                <a:lnTo>
                  <a:pt x="203691" y="190974"/>
                </a:lnTo>
                <a:lnTo>
                  <a:pt x="204138" y="175747"/>
                </a:lnTo>
                <a:lnTo>
                  <a:pt x="204141" y="153799"/>
                </a:lnTo>
                <a:lnTo>
                  <a:pt x="229579" y="153799"/>
                </a:lnTo>
                <a:lnTo>
                  <a:pt x="229579" y="220388"/>
                </a:lnTo>
                <a:lnTo>
                  <a:pt x="240487" y="220388"/>
                </a:lnTo>
                <a:lnTo>
                  <a:pt x="240487" y="144190"/>
                </a:lnTo>
                <a:lnTo>
                  <a:pt x="193230" y="144190"/>
                </a:lnTo>
                <a:lnTo>
                  <a:pt x="193230" y="171813"/>
                </a:lnTo>
                <a:lnTo>
                  <a:pt x="192778" y="187838"/>
                </a:lnTo>
                <a:lnTo>
                  <a:pt x="190346" y="202834"/>
                </a:lnTo>
                <a:lnTo>
                  <a:pt x="184317" y="211508"/>
                </a:lnTo>
                <a:lnTo>
                  <a:pt x="181547" y="212086"/>
                </a:lnTo>
                <a:lnTo>
                  <a:pt x="177185" y="211881"/>
                </a:lnTo>
                <a:lnTo>
                  <a:pt x="174671" y="211002"/>
                </a:lnTo>
                <a:lnTo>
                  <a:pt x="174675" y="220388"/>
                </a:lnTo>
                <a:close/>
              </a:path>
              <a:path w="1146028" h="348011">
                <a:moveTo>
                  <a:pt x="853182" y="196908"/>
                </a:moveTo>
                <a:lnTo>
                  <a:pt x="859841" y="208744"/>
                </a:lnTo>
                <a:lnTo>
                  <a:pt x="870277" y="217013"/>
                </a:lnTo>
                <a:lnTo>
                  <a:pt x="883950" y="221251"/>
                </a:lnTo>
                <a:lnTo>
                  <a:pt x="891012" y="221720"/>
                </a:lnTo>
                <a:lnTo>
                  <a:pt x="895496" y="221720"/>
                </a:lnTo>
                <a:lnTo>
                  <a:pt x="902582" y="221496"/>
                </a:lnTo>
                <a:lnTo>
                  <a:pt x="908373" y="218969"/>
                </a:lnTo>
                <a:lnTo>
                  <a:pt x="907713" y="208385"/>
                </a:lnTo>
                <a:lnTo>
                  <a:pt x="904005" y="210675"/>
                </a:lnTo>
                <a:lnTo>
                  <a:pt x="896473" y="212086"/>
                </a:lnTo>
                <a:lnTo>
                  <a:pt x="891127" y="212086"/>
                </a:lnTo>
                <a:lnTo>
                  <a:pt x="877667" y="208895"/>
                </a:lnTo>
                <a:lnTo>
                  <a:pt x="867601" y="200004"/>
                </a:lnTo>
                <a:lnTo>
                  <a:pt x="862649" y="186432"/>
                </a:lnTo>
                <a:lnTo>
                  <a:pt x="862412" y="182297"/>
                </a:lnTo>
                <a:lnTo>
                  <a:pt x="865491" y="168130"/>
                </a:lnTo>
                <a:lnTo>
                  <a:pt x="874076" y="157831"/>
                </a:lnTo>
                <a:lnTo>
                  <a:pt x="887185" y="152781"/>
                </a:lnTo>
                <a:lnTo>
                  <a:pt x="891660" y="152495"/>
                </a:lnTo>
                <a:lnTo>
                  <a:pt x="897350" y="152492"/>
                </a:lnTo>
                <a:lnTo>
                  <a:pt x="902582" y="153913"/>
                </a:lnTo>
                <a:lnTo>
                  <a:pt x="907383" y="156754"/>
                </a:lnTo>
                <a:lnTo>
                  <a:pt x="908259" y="146163"/>
                </a:lnTo>
                <a:lnTo>
                  <a:pt x="902696" y="143650"/>
                </a:lnTo>
                <a:lnTo>
                  <a:pt x="897121" y="142894"/>
                </a:lnTo>
                <a:lnTo>
                  <a:pt x="891127" y="142894"/>
                </a:lnTo>
                <a:lnTo>
                  <a:pt x="876423" y="145187"/>
                </a:lnTo>
                <a:lnTo>
                  <a:pt x="864381" y="151726"/>
                </a:lnTo>
                <a:lnTo>
                  <a:pt x="855754" y="161996"/>
                </a:lnTo>
                <a:lnTo>
                  <a:pt x="851293" y="175481"/>
                </a:lnTo>
                <a:lnTo>
                  <a:pt x="850842" y="181969"/>
                </a:lnTo>
                <a:lnTo>
                  <a:pt x="853182" y="196908"/>
                </a:lnTo>
                <a:close/>
              </a:path>
              <a:path w="1146028" h="348011">
                <a:moveTo>
                  <a:pt x="453640" y="323197"/>
                </a:moveTo>
                <a:lnTo>
                  <a:pt x="460298" y="335034"/>
                </a:lnTo>
                <a:lnTo>
                  <a:pt x="470734" y="343303"/>
                </a:lnTo>
                <a:lnTo>
                  <a:pt x="484405" y="347542"/>
                </a:lnTo>
                <a:lnTo>
                  <a:pt x="491470" y="348011"/>
                </a:lnTo>
                <a:lnTo>
                  <a:pt x="495941" y="348011"/>
                </a:lnTo>
                <a:lnTo>
                  <a:pt x="503040" y="347795"/>
                </a:lnTo>
                <a:lnTo>
                  <a:pt x="508819" y="345268"/>
                </a:lnTo>
                <a:lnTo>
                  <a:pt x="508171" y="334678"/>
                </a:lnTo>
                <a:lnTo>
                  <a:pt x="504463" y="336974"/>
                </a:lnTo>
                <a:lnTo>
                  <a:pt x="496931" y="338392"/>
                </a:lnTo>
                <a:lnTo>
                  <a:pt x="491572" y="338392"/>
                </a:lnTo>
                <a:lnTo>
                  <a:pt x="478121" y="335199"/>
                </a:lnTo>
                <a:lnTo>
                  <a:pt x="468059" y="326301"/>
                </a:lnTo>
                <a:lnTo>
                  <a:pt x="463108" y="312726"/>
                </a:lnTo>
                <a:lnTo>
                  <a:pt x="462870" y="308588"/>
                </a:lnTo>
                <a:lnTo>
                  <a:pt x="465949" y="294427"/>
                </a:lnTo>
                <a:lnTo>
                  <a:pt x="474533" y="284125"/>
                </a:lnTo>
                <a:lnTo>
                  <a:pt x="487641" y="279070"/>
                </a:lnTo>
                <a:lnTo>
                  <a:pt x="492118" y="278784"/>
                </a:lnTo>
                <a:lnTo>
                  <a:pt x="497795" y="278784"/>
                </a:lnTo>
                <a:lnTo>
                  <a:pt x="503040" y="280202"/>
                </a:lnTo>
                <a:lnTo>
                  <a:pt x="507841" y="283053"/>
                </a:lnTo>
                <a:lnTo>
                  <a:pt x="508717" y="272461"/>
                </a:lnTo>
                <a:lnTo>
                  <a:pt x="503154" y="269949"/>
                </a:lnTo>
                <a:lnTo>
                  <a:pt x="497579" y="269182"/>
                </a:lnTo>
                <a:lnTo>
                  <a:pt x="491572" y="269182"/>
                </a:lnTo>
                <a:lnTo>
                  <a:pt x="476871" y="271478"/>
                </a:lnTo>
                <a:lnTo>
                  <a:pt x="464832" y="278020"/>
                </a:lnTo>
                <a:lnTo>
                  <a:pt x="456207" y="288293"/>
                </a:lnTo>
                <a:lnTo>
                  <a:pt x="451749" y="301783"/>
                </a:lnTo>
                <a:lnTo>
                  <a:pt x="451300" y="308256"/>
                </a:lnTo>
                <a:lnTo>
                  <a:pt x="453640" y="323197"/>
                </a:lnTo>
                <a:close/>
              </a:path>
              <a:path w="1146028" h="348011">
                <a:moveTo>
                  <a:pt x="756088" y="346683"/>
                </a:moveTo>
                <a:lnTo>
                  <a:pt x="766997" y="346683"/>
                </a:lnTo>
                <a:lnTo>
                  <a:pt x="766997" y="280097"/>
                </a:lnTo>
                <a:lnTo>
                  <a:pt x="790695" y="280097"/>
                </a:lnTo>
                <a:lnTo>
                  <a:pt x="790695" y="270489"/>
                </a:lnTo>
                <a:lnTo>
                  <a:pt x="732402" y="270489"/>
                </a:lnTo>
                <a:lnTo>
                  <a:pt x="732402" y="280097"/>
                </a:lnTo>
                <a:lnTo>
                  <a:pt x="756088" y="280097"/>
                </a:lnTo>
                <a:lnTo>
                  <a:pt x="756088" y="346683"/>
                </a:lnTo>
                <a:close/>
              </a:path>
              <a:path w="1146028" h="348011">
                <a:moveTo>
                  <a:pt x="686987" y="280097"/>
                </a:moveTo>
                <a:lnTo>
                  <a:pt x="718762" y="280097"/>
                </a:lnTo>
                <a:lnTo>
                  <a:pt x="718762" y="270489"/>
                </a:lnTo>
                <a:lnTo>
                  <a:pt x="676065" y="270489"/>
                </a:lnTo>
                <a:lnTo>
                  <a:pt x="676065" y="346683"/>
                </a:lnTo>
                <a:lnTo>
                  <a:pt x="718762" y="346683"/>
                </a:lnTo>
                <a:lnTo>
                  <a:pt x="718762" y="337078"/>
                </a:lnTo>
                <a:lnTo>
                  <a:pt x="686987" y="337078"/>
                </a:lnTo>
                <a:lnTo>
                  <a:pt x="686987" y="311971"/>
                </a:lnTo>
                <a:lnTo>
                  <a:pt x="715918" y="311971"/>
                </a:lnTo>
                <a:lnTo>
                  <a:pt x="715918" y="302374"/>
                </a:lnTo>
                <a:lnTo>
                  <a:pt x="686987" y="302374"/>
                </a:lnTo>
                <a:lnTo>
                  <a:pt x="686987" y="280097"/>
                </a:lnTo>
                <a:close/>
              </a:path>
              <a:path w="1146028" h="348011">
                <a:moveTo>
                  <a:pt x="800842" y="153799"/>
                </a:moveTo>
                <a:lnTo>
                  <a:pt x="832618" y="153799"/>
                </a:lnTo>
                <a:lnTo>
                  <a:pt x="832618" y="144190"/>
                </a:lnTo>
                <a:lnTo>
                  <a:pt x="789933" y="144190"/>
                </a:lnTo>
                <a:lnTo>
                  <a:pt x="789933" y="220388"/>
                </a:lnTo>
                <a:lnTo>
                  <a:pt x="832618" y="220388"/>
                </a:lnTo>
                <a:lnTo>
                  <a:pt x="832618" y="210786"/>
                </a:lnTo>
                <a:lnTo>
                  <a:pt x="800842" y="210786"/>
                </a:lnTo>
                <a:lnTo>
                  <a:pt x="800842" y="185674"/>
                </a:lnTo>
                <a:lnTo>
                  <a:pt x="829773" y="185674"/>
                </a:lnTo>
                <a:lnTo>
                  <a:pt x="829773" y="176072"/>
                </a:lnTo>
                <a:lnTo>
                  <a:pt x="800842" y="176072"/>
                </a:lnTo>
                <a:lnTo>
                  <a:pt x="800842" y="153799"/>
                </a:lnTo>
                <a:close/>
              </a:path>
              <a:path w="1146028" h="348011">
                <a:moveTo>
                  <a:pt x="754335" y="220388"/>
                </a:moveTo>
                <a:lnTo>
                  <a:pt x="765257" y="220388"/>
                </a:lnTo>
                <a:lnTo>
                  <a:pt x="765257" y="144190"/>
                </a:lnTo>
                <a:lnTo>
                  <a:pt x="754335" y="144190"/>
                </a:lnTo>
                <a:lnTo>
                  <a:pt x="754335" y="179240"/>
                </a:lnTo>
                <a:lnTo>
                  <a:pt x="750512" y="180007"/>
                </a:lnTo>
                <a:lnTo>
                  <a:pt x="748328" y="180007"/>
                </a:lnTo>
                <a:lnTo>
                  <a:pt x="735200" y="175426"/>
                </a:lnTo>
                <a:lnTo>
                  <a:pt x="730021" y="162778"/>
                </a:lnTo>
                <a:lnTo>
                  <a:pt x="729672" y="156427"/>
                </a:lnTo>
                <a:lnTo>
                  <a:pt x="729672" y="144190"/>
                </a:lnTo>
                <a:lnTo>
                  <a:pt x="718762" y="144190"/>
                </a:lnTo>
                <a:lnTo>
                  <a:pt x="718762" y="157841"/>
                </a:lnTo>
                <a:lnTo>
                  <a:pt x="721465" y="173811"/>
                </a:lnTo>
                <a:lnTo>
                  <a:pt x="729291" y="184212"/>
                </a:lnTo>
                <a:lnTo>
                  <a:pt x="741817" y="189143"/>
                </a:lnTo>
                <a:lnTo>
                  <a:pt x="748328" y="189608"/>
                </a:lnTo>
                <a:lnTo>
                  <a:pt x="752481" y="189504"/>
                </a:lnTo>
                <a:lnTo>
                  <a:pt x="754335" y="189169"/>
                </a:lnTo>
                <a:lnTo>
                  <a:pt x="754335" y="220388"/>
                </a:lnTo>
                <a:close/>
              </a:path>
              <a:path w="1146028" h="348011">
                <a:moveTo>
                  <a:pt x="625303" y="346683"/>
                </a:moveTo>
                <a:lnTo>
                  <a:pt x="636225" y="346683"/>
                </a:lnTo>
                <a:lnTo>
                  <a:pt x="636225" y="280097"/>
                </a:lnTo>
                <a:lnTo>
                  <a:pt x="659911" y="280097"/>
                </a:lnTo>
                <a:lnTo>
                  <a:pt x="659911" y="270489"/>
                </a:lnTo>
                <a:lnTo>
                  <a:pt x="601618" y="270489"/>
                </a:lnTo>
                <a:lnTo>
                  <a:pt x="601618" y="280097"/>
                </a:lnTo>
                <a:lnTo>
                  <a:pt x="625303" y="280097"/>
                </a:lnTo>
                <a:lnTo>
                  <a:pt x="625303" y="346683"/>
                </a:lnTo>
                <a:close/>
              </a:path>
              <a:path w="1146028" h="348011">
                <a:moveTo>
                  <a:pt x="574224" y="270489"/>
                </a:moveTo>
                <a:lnTo>
                  <a:pt x="538194" y="329878"/>
                </a:lnTo>
                <a:lnTo>
                  <a:pt x="538079" y="270489"/>
                </a:lnTo>
                <a:lnTo>
                  <a:pt x="527170" y="270489"/>
                </a:lnTo>
                <a:lnTo>
                  <a:pt x="527170" y="346683"/>
                </a:lnTo>
                <a:lnTo>
                  <a:pt x="538410" y="346683"/>
                </a:lnTo>
                <a:lnTo>
                  <a:pt x="574440" y="287740"/>
                </a:lnTo>
                <a:lnTo>
                  <a:pt x="574541" y="346683"/>
                </a:lnTo>
                <a:lnTo>
                  <a:pt x="585463" y="346683"/>
                </a:lnTo>
                <a:lnTo>
                  <a:pt x="585463" y="270489"/>
                </a:lnTo>
                <a:lnTo>
                  <a:pt x="574224" y="270489"/>
                </a:lnTo>
                <a:close/>
              </a:path>
              <a:path w="1146028" h="348011">
                <a:moveTo>
                  <a:pt x="486225" y="144190"/>
                </a:moveTo>
                <a:lnTo>
                  <a:pt x="473132" y="144190"/>
                </a:lnTo>
                <a:lnTo>
                  <a:pt x="498671" y="180762"/>
                </a:lnTo>
                <a:lnTo>
                  <a:pt x="470617" y="220388"/>
                </a:lnTo>
                <a:lnTo>
                  <a:pt x="483723" y="220388"/>
                </a:lnTo>
                <a:lnTo>
                  <a:pt x="505440" y="188074"/>
                </a:lnTo>
                <a:lnTo>
                  <a:pt x="527919" y="220388"/>
                </a:lnTo>
                <a:lnTo>
                  <a:pt x="541686" y="220388"/>
                </a:lnTo>
                <a:lnTo>
                  <a:pt x="513518" y="180547"/>
                </a:lnTo>
                <a:lnTo>
                  <a:pt x="539172" y="144190"/>
                </a:lnTo>
                <a:lnTo>
                  <a:pt x="526726" y="144190"/>
                </a:lnTo>
                <a:lnTo>
                  <a:pt x="506533" y="173451"/>
                </a:lnTo>
                <a:lnTo>
                  <a:pt x="486225" y="144190"/>
                </a:lnTo>
                <a:close/>
              </a:path>
              <a:path w="1146028" h="348011">
                <a:moveTo>
                  <a:pt x="409378" y="280097"/>
                </a:moveTo>
                <a:lnTo>
                  <a:pt x="416032" y="280097"/>
                </a:lnTo>
                <a:lnTo>
                  <a:pt x="426180" y="283593"/>
                </a:lnTo>
                <a:lnTo>
                  <a:pt x="426192" y="303241"/>
                </a:lnTo>
                <a:lnTo>
                  <a:pt x="417671" y="306622"/>
                </a:lnTo>
                <a:lnTo>
                  <a:pt x="400094" y="306622"/>
                </a:lnTo>
                <a:lnTo>
                  <a:pt x="400094" y="280097"/>
                </a:lnTo>
                <a:lnTo>
                  <a:pt x="400094" y="346683"/>
                </a:lnTo>
                <a:lnTo>
                  <a:pt x="400094" y="316235"/>
                </a:lnTo>
                <a:lnTo>
                  <a:pt x="410800" y="316235"/>
                </a:lnTo>
                <a:lnTo>
                  <a:pt x="424759" y="313686"/>
                </a:lnTo>
                <a:lnTo>
                  <a:pt x="434862" y="305132"/>
                </a:lnTo>
                <a:lnTo>
                  <a:pt x="437749" y="293306"/>
                </a:lnTo>
                <a:lnTo>
                  <a:pt x="433490" y="279262"/>
                </a:lnTo>
                <a:lnTo>
                  <a:pt x="422440" y="272206"/>
                </a:lnTo>
                <a:lnTo>
                  <a:pt x="409378" y="280097"/>
                </a:lnTo>
                <a:close/>
              </a:path>
              <a:path w="1146028" h="348011">
                <a:moveTo>
                  <a:pt x="389172" y="346683"/>
                </a:moveTo>
                <a:lnTo>
                  <a:pt x="400094" y="346683"/>
                </a:lnTo>
                <a:lnTo>
                  <a:pt x="400094" y="280097"/>
                </a:lnTo>
                <a:lnTo>
                  <a:pt x="409378" y="280097"/>
                </a:lnTo>
                <a:lnTo>
                  <a:pt x="422440" y="272206"/>
                </a:lnTo>
                <a:lnTo>
                  <a:pt x="409149" y="270493"/>
                </a:lnTo>
                <a:lnTo>
                  <a:pt x="389172" y="270489"/>
                </a:lnTo>
                <a:lnTo>
                  <a:pt x="389172" y="346683"/>
                </a:lnTo>
                <a:close/>
              </a:path>
              <a:path w="1146028" h="348011">
                <a:moveTo>
                  <a:pt x="335908" y="280097"/>
                </a:moveTo>
                <a:lnTo>
                  <a:pt x="367671" y="280097"/>
                </a:lnTo>
                <a:lnTo>
                  <a:pt x="367671" y="270489"/>
                </a:lnTo>
                <a:lnTo>
                  <a:pt x="324986" y="270489"/>
                </a:lnTo>
                <a:lnTo>
                  <a:pt x="324986" y="346683"/>
                </a:lnTo>
                <a:lnTo>
                  <a:pt x="367671" y="346683"/>
                </a:lnTo>
                <a:lnTo>
                  <a:pt x="367671" y="337078"/>
                </a:lnTo>
                <a:lnTo>
                  <a:pt x="335908" y="337078"/>
                </a:lnTo>
                <a:lnTo>
                  <a:pt x="335908" y="311971"/>
                </a:lnTo>
                <a:lnTo>
                  <a:pt x="364839" y="311971"/>
                </a:lnTo>
                <a:lnTo>
                  <a:pt x="364839" y="302374"/>
                </a:lnTo>
                <a:lnTo>
                  <a:pt x="335908" y="302374"/>
                </a:lnTo>
                <a:lnTo>
                  <a:pt x="335908" y="280097"/>
                </a:lnTo>
                <a:close/>
              </a:path>
              <a:path w="1146028" h="348011">
                <a:moveTo>
                  <a:pt x="295239" y="277231"/>
                </a:moveTo>
                <a:lnTo>
                  <a:pt x="283036" y="271355"/>
                </a:lnTo>
                <a:lnTo>
                  <a:pt x="273020" y="270493"/>
                </a:lnTo>
                <a:lnTo>
                  <a:pt x="252392" y="270489"/>
                </a:lnTo>
                <a:lnTo>
                  <a:pt x="252392" y="346683"/>
                </a:lnTo>
                <a:lnTo>
                  <a:pt x="263311" y="337729"/>
                </a:lnTo>
                <a:lnTo>
                  <a:pt x="263311" y="279445"/>
                </a:lnTo>
                <a:lnTo>
                  <a:pt x="281213" y="279445"/>
                </a:lnTo>
                <a:lnTo>
                  <a:pt x="288855" y="281735"/>
                </a:lnTo>
                <a:lnTo>
                  <a:pt x="288855" y="302046"/>
                </a:lnTo>
                <a:lnTo>
                  <a:pt x="279792" y="303019"/>
                </a:lnTo>
                <a:lnTo>
                  <a:pt x="279792" y="311971"/>
                </a:lnTo>
                <a:lnTo>
                  <a:pt x="290150" y="313609"/>
                </a:lnTo>
                <a:lnTo>
                  <a:pt x="284054" y="308044"/>
                </a:lnTo>
                <a:lnTo>
                  <a:pt x="284054" y="307828"/>
                </a:lnTo>
                <a:lnTo>
                  <a:pt x="293668" y="305315"/>
                </a:lnTo>
                <a:lnTo>
                  <a:pt x="299764" y="300189"/>
                </a:lnTo>
                <a:lnTo>
                  <a:pt x="299764" y="289702"/>
                </a:lnTo>
                <a:lnTo>
                  <a:pt x="295239" y="277231"/>
                </a:lnTo>
                <a:close/>
              </a:path>
              <a:path w="1146028" h="348011">
                <a:moveTo>
                  <a:pt x="279792" y="303019"/>
                </a:moveTo>
                <a:lnTo>
                  <a:pt x="263311" y="303015"/>
                </a:lnTo>
                <a:lnTo>
                  <a:pt x="263311" y="279445"/>
                </a:lnTo>
                <a:lnTo>
                  <a:pt x="263311" y="337729"/>
                </a:lnTo>
                <a:lnTo>
                  <a:pt x="263311" y="311971"/>
                </a:lnTo>
                <a:lnTo>
                  <a:pt x="279792" y="311971"/>
                </a:lnTo>
                <a:lnTo>
                  <a:pt x="279792" y="303019"/>
                </a:lnTo>
                <a:close/>
              </a:path>
              <a:path w="1146028" h="348011">
                <a:moveTo>
                  <a:pt x="290163" y="335551"/>
                </a:moveTo>
                <a:lnTo>
                  <a:pt x="281426" y="337733"/>
                </a:lnTo>
                <a:lnTo>
                  <a:pt x="263311" y="337729"/>
                </a:lnTo>
                <a:lnTo>
                  <a:pt x="252392" y="346683"/>
                </a:lnTo>
                <a:lnTo>
                  <a:pt x="272696" y="346683"/>
                </a:lnTo>
                <a:lnTo>
                  <a:pt x="288075" y="344749"/>
                </a:lnTo>
                <a:lnTo>
                  <a:pt x="298741" y="337439"/>
                </a:lnTo>
                <a:lnTo>
                  <a:pt x="301732" y="326386"/>
                </a:lnTo>
                <a:lnTo>
                  <a:pt x="296811" y="313556"/>
                </a:lnTo>
                <a:lnTo>
                  <a:pt x="284054" y="308044"/>
                </a:lnTo>
                <a:lnTo>
                  <a:pt x="290150" y="313609"/>
                </a:lnTo>
                <a:lnTo>
                  <a:pt x="290163" y="335551"/>
                </a:lnTo>
                <a:close/>
              </a:path>
              <a:path w="1146028" h="348011">
                <a:moveTo>
                  <a:pt x="217130" y="270489"/>
                </a:moveTo>
                <a:lnTo>
                  <a:pt x="181108" y="329878"/>
                </a:lnTo>
                <a:lnTo>
                  <a:pt x="180996" y="270489"/>
                </a:lnTo>
                <a:lnTo>
                  <a:pt x="170082" y="270489"/>
                </a:lnTo>
                <a:lnTo>
                  <a:pt x="170082" y="346683"/>
                </a:lnTo>
                <a:lnTo>
                  <a:pt x="181331" y="346683"/>
                </a:lnTo>
                <a:lnTo>
                  <a:pt x="217354" y="287740"/>
                </a:lnTo>
                <a:lnTo>
                  <a:pt x="217458" y="346683"/>
                </a:lnTo>
                <a:lnTo>
                  <a:pt x="228372" y="346683"/>
                </a:lnTo>
                <a:lnTo>
                  <a:pt x="228372" y="270489"/>
                </a:lnTo>
                <a:lnTo>
                  <a:pt x="217130" y="270489"/>
                </a:lnTo>
                <a:close/>
              </a:path>
              <a:path w="1146028" h="348011">
                <a:moveTo>
                  <a:pt x="144863" y="270489"/>
                </a:moveTo>
                <a:lnTo>
                  <a:pt x="133948" y="270489"/>
                </a:lnTo>
                <a:lnTo>
                  <a:pt x="133948" y="302374"/>
                </a:lnTo>
                <a:lnTo>
                  <a:pt x="97487" y="302374"/>
                </a:lnTo>
                <a:lnTo>
                  <a:pt x="97487" y="270489"/>
                </a:lnTo>
                <a:lnTo>
                  <a:pt x="86569" y="270489"/>
                </a:lnTo>
                <a:lnTo>
                  <a:pt x="86569" y="346683"/>
                </a:lnTo>
                <a:lnTo>
                  <a:pt x="97487" y="346683"/>
                </a:lnTo>
                <a:lnTo>
                  <a:pt x="97487" y="311971"/>
                </a:lnTo>
                <a:lnTo>
                  <a:pt x="133948" y="311971"/>
                </a:lnTo>
                <a:lnTo>
                  <a:pt x="133948" y="346683"/>
                </a:lnTo>
                <a:lnTo>
                  <a:pt x="144863" y="346683"/>
                </a:lnTo>
                <a:lnTo>
                  <a:pt x="144863" y="270489"/>
                </a:lnTo>
                <a:close/>
              </a:path>
              <a:path w="1146028" h="348011">
                <a:moveTo>
                  <a:pt x="17687" y="337405"/>
                </a:moveTo>
                <a:lnTo>
                  <a:pt x="13867" y="336974"/>
                </a:lnTo>
                <a:lnTo>
                  <a:pt x="12448" y="336534"/>
                </a:lnTo>
                <a:lnTo>
                  <a:pt x="11797" y="346575"/>
                </a:lnTo>
                <a:lnTo>
                  <a:pt x="15725" y="347356"/>
                </a:lnTo>
                <a:lnTo>
                  <a:pt x="19216" y="347356"/>
                </a:lnTo>
                <a:lnTo>
                  <a:pt x="32156" y="341631"/>
                </a:lnTo>
                <a:lnTo>
                  <a:pt x="38858" y="331085"/>
                </a:lnTo>
                <a:lnTo>
                  <a:pt x="70404" y="270489"/>
                </a:lnTo>
                <a:lnTo>
                  <a:pt x="58294" y="270489"/>
                </a:lnTo>
                <a:lnTo>
                  <a:pt x="35265" y="315579"/>
                </a:lnTo>
                <a:lnTo>
                  <a:pt x="34937" y="315579"/>
                </a:lnTo>
                <a:lnTo>
                  <a:pt x="12776" y="270489"/>
                </a:lnTo>
                <a:lnTo>
                  <a:pt x="0" y="270489"/>
                </a:lnTo>
                <a:lnTo>
                  <a:pt x="29149" y="326815"/>
                </a:lnTo>
                <a:lnTo>
                  <a:pt x="28166" y="328996"/>
                </a:lnTo>
                <a:lnTo>
                  <a:pt x="26419" y="332931"/>
                </a:lnTo>
                <a:lnTo>
                  <a:pt x="23691" y="337405"/>
                </a:lnTo>
                <a:lnTo>
                  <a:pt x="17687" y="337405"/>
                </a:lnTo>
                <a:close/>
              </a:path>
              <a:path w="1146028" h="348011">
                <a:moveTo>
                  <a:pt x="1105427" y="128922"/>
                </a:moveTo>
                <a:lnTo>
                  <a:pt x="1103445" y="126298"/>
                </a:lnTo>
                <a:lnTo>
                  <a:pt x="1101921" y="136011"/>
                </a:lnTo>
                <a:lnTo>
                  <a:pt x="1104538" y="137756"/>
                </a:lnTo>
                <a:lnTo>
                  <a:pt x="1112945" y="138959"/>
                </a:lnTo>
                <a:lnTo>
                  <a:pt x="1120806" y="138959"/>
                </a:lnTo>
                <a:lnTo>
                  <a:pt x="1129430" y="137756"/>
                </a:lnTo>
                <a:lnTo>
                  <a:pt x="1132058" y="136011"/>
                </a:lnTo>
                <a:lnTo>
                  <a:pt x="1130420" y="126298"/>
                </a:lnTo>
                <a:lnTo>
                  <a:pt x="1128337" y="128922"/>
                </a:lnTo>
                <a:lnTo>
                  <a:pt x="1120908" y="130345"/>
                </a:lnTo>
                <a:lnTo>
                  <a:pt x="1112843" y="130341"/>
                </a:lnTo>
                <a:lnTo>
                  <a:pt x="1105427" y="128922"/>
                </a:lnTo>
                <a:close/>
              </a:path>
              <a:path w="1146028" h="348011">
                <a:moveTo>
                  <a:pt x="1134789" y="144190"/>
                </a:moveTo>
                <a:lnTo>
                  <a:pt x="1098759" y="203575"/>
                </a:lnTo>
                <a:lnTo>
                  <a:pt x="1098657" y="144190"/>
                </a:lnTo>
                <a:lnTo>
                  <a:pt x="1087735" y="144190"/>
                </a:lnTo>
                <a:lnTo>
                  <a:pt x="1087735" y="220388"/>
                </a:lnTo>
                <a:lnTo>
                  <a:pt x="1098975" y="220388"/>
                </a:lnTo>
                <a:lnTo>
                  <a:pt x="1135005" y="161448"/>
                </a:lnTo>
                <a:lnTo>
                  <a:pt x="1135106" y="220388"/>
                </a:lnTo>
                <a:lnTo>
                  <a:pt x="1146028" y="220388"/>
                </a:lnTo>
                <a:lnTo>
                  <a:pt x="1146028" y="144190"/>
                </a:lnTo>
                <a:lnTo>
                  <a:pt x="1134789" y="144190"/>
                </a:lnTo>
                <a:close/>
              </a:path>
              <a:path w="1146028" h="348011">
                <a:moveTo>
                  <a:pt x="948874" y="180219"/>
                </a:moveTo>
                <a:lnTo>
                  <a:pt x="984675" y="144190"/>
                </a:lnTo>
                <a:lnTo>
                  <a:pt x="970159" y="144190"/>
                </a:lnTo>
                <a:lnTo>
                  <a:pt x="937634" y="177709"/>
                </a:lnTo>
                <a:lnTo>
                  <a:pt x="937634" y="144190"/>
                </a:lnTo>
                <a:lnTo>
                  <a:pt x="926712" y="144190"/>
                </a:lnTo>
                <a:lnTo>
                  <a:pt x="926712" y="220388"/>
                </a:lnTo>
                <a:lnTo>
                  <a:pt x="937634" y="220388"/>
                </a:lnTo>
                <a:lnTo>
                  <a:pt x="937634" y="183060"/>
                </a:lnTo>
                <a:lnTo>
                  <a:pt x="971581" y="220388"/>
                </a:lnTo>
                <a:lnTo>
                  <a:pt x="987507" y="220388"/>
                </a:lnTo>
                <a:lnTo>
                  <a:pt x="948874" y="180219"/>
                </a:lnTo>
                <a:close/>
              </a:path>
              <a:path w="1146028" h="348011">
                <a:moveTo>
                  <a:pt x="1051261" y="144190"/>
                </a:moveTo>
                <a:lnTo>
                  <a:pt x="1015244" y="203575"/>
                </a:lnTo>
                <a:lnTo>
                  <a:pt x="1015130" y="144190"/>
                </a:lnTo>
                <a:lnTo>
                  <a:pt x="1004220" y="144190"/>
                </a:lnTo>
                <a:lnTo>
                  <a:pt x="1004220" y="220388"/>
                </a:lnTo>
                <a:lnTo>
                  <a:pt x="1015460" y="220388"/>
                </a:lnTo>
                <a:lnTo>
                  <a:pt x="1051490" y="161448"/>
                </a:lnTo>
                <a:lnTo>
                  <a:pt x="1051604" y="220388"/>
                </a:lnTo>
                <a:lnTo>
                  <a:pt x="1062513" y="220388"/>
                </a:lnTo>
                <a:lnTo>
                  <a:pt x="1062513" y="144190"/>
                </a:lnTo>
                <a:lnTo>
                  <a:pt x="1051261" y="144190"/>
                </a:lnTo>
                <a:close/>
              </a:path>
              <a:path w="1146028" h="348011">
                <a:moveTo>
                  <a:pt x="688066" y="144190"/>
                </a:moveTo>
                <a:lnTo>
                  <a:pt x="652049" y="203575"/>
                </a:lnTo>
                <a:lnTo>
                  <a:pt x="651948" y="144190"/>
                </a:lnTo>
                <a:lnTo>
                  <a:pt x="641026" y="144190"/>
                </a:lnTo>
                <a:lnTo>
                  <a:pt x="641026" y="220388"/>
                </a:lnTo>
                <a:lnTo>
                  <a:pt x="652278" y="220388"/>
                </a:lnTo>
                <a:lnTo>
                  <a:pt x="688295" y="161448"/>
                </a:lnTo>
                <a:lnTo>
                  <a:pt x="688397" y="220388"/>
                </a:lnTo>
                <a:lnTo>
                  <a:pt x="699319" y="220388"/>
                </a:lnTo>
                <a:lnTo>
                  <a:pt x="699319" y="144190"/>
                </a:lnTo>
                <a:lnTo>
                  <a:pt x="688066" y="144190"/>
                </a:lnTo>
                <a:close/>
              </a:path>
              <a:path w="1146028" h="348011">
                <a:moveTo>
                  <a:pt x="615803" y="144190"/>
                </a:moveTo>
                <a:lnTo>
                  <a:pt x="604894" y="144190"/>
                </a:lnTo>
                <a:lnTo>
                  <a:pt x="604894" y="176072"/>
                </a:lnTo>
                <a:lnTo>
                  <a:pt x="568432" y="176072"/>
                </a:lnTo>
                <a:lnTo>
                  <a:pt x="568432" y="144190"/>
                </a:lnTo>
                <a:lnTo>
                  <a:pt x="557523" y="144190"/>
                </a:lnTo>
                <a:lnTo>
                  <a:pt x="557523" y="220388"/>
                </a:lnTo>
                <a:lnTo>
                  <a:pt x="568432" y="220388"/>
                </a:lnTo>
                <a:lnTo>
                  <a:pt x="568432" y="185674"/>
                </a:lnTo>
                <a:lnTo>
                  <a:pt x="604894" y="185674"/>
                </a:lnTo>
                <a:lnTo>
                  <a:pt x="604894" y="220388"/>
                </a:lnTo>
                <a:lnTo>
                  <a:pt x="615803" y="220388"/>
                </a:lnTo>
                <a:lnTo>
                  <a:pt x="615803" y="144190"/>
                </a:lnTo>
                <a:close/>
              </a:path>
              <a:path w="1146028" h="348011">
                <a:moveTo>
                  <a:pt x="425532" y="153799"/>
                </a:moveTo>
                <a:lnTo>
                  <a:pt x="457295" y="153799"/>
                </a:lnTo>
                <a:lnTo>
                  <a:pt x="457295" y="144190"/>
                </a:lnTo>
                <a:lnTo>
                  <a:pt x="414623" y="144190"/>
                </a:lnTo>
                <a:lnTo>
                  <a:pt x="414623" y="220388"/>
                </a:lnTo>
                <a:lnTo>
                  <a:pt x="457295" y="220388"/>
                </a:lnTo>
                <a:lnTo>
                  <a:pt x="457295" y="210786"/>
                </a:lnTo>
                <a:lnTo>
                  <a:pt x="425532" y="210786"/>
                </a:lnTo>
                <a:lnTo>
                  <a:pt x="425532" y="185674"/>
                </a:lnTo>
                <a:lnTo>
                  <a:pt x="454450" y="185674"/>
                </a:lnTo>
                <a:lnTo>
                  <a:pt x="454450" y="176072"/>
                </a:lnTo>
                <a:lnTo>
                  <a:pt x="425532" y="176072"/>
                </a:lnTo>
                <a:lnTo>
                  <a:pt x="425532" y="153799"/>
                </a:lnTo>
                <a:close/>
              </a:path>
              <a:path w="1146028" h="348011">
                <a:moveTo>
                  <a:pt x="363848" y="220388"/>
                </a:moveTo>
                <a:lnTo>
                  <a:pt x="374770" y="220388"/>
                </a:lnTo>
                <a:lnTo>
                  <a:pt x="374770" y="153799"/>
                </a:lnTo>
                <a:lnTo>
                  <a:pt x="398456" y="153799"/>
                </a:lnTo>
                <a:lnTo>
                  <a:pt x="398456" y="144190"/>
                </a:lnTo>
                <a:lnTo>
                  <a:pt x="340163" y="144190"/>
                </a:lnTo>
                <a:lnTo>
                  <a:pt x="340163" y="153799"/>
                </a:lnTo>
                <a:lnTo>
                  <a:pt x="363848" y="153799"/>
                </a:lnTo>
                <a:lnTo>
                  <a:pt x="363848" y="220388"/>
                </a:lnTo>
                <a:close/>
              </a:path>
              <a:path w="1146028" h="348011">
                <a:moveTo>
                  <a:pt x="312756" y="144190"/>
                </a:moveTo>
                <a:lnTo>
                  <a:pt x="276739" y="203575"/>
                </a:lnTo>
                <a:lnTo>
                  <a:pt x="276627" y="144190"/>
                </a:lnTo>
                <a:lnTo>
                  <a:pt x="265711" y="144190"/>
                </a:lnTo>
                <a:lnTo>
                  <a:pt x="265711" y="220388"/>
                </a:lnTo>
                <a:lnTo>
                  <a:pt x="276955" y="220388"/>
                </a:lnTo>
                <a:lnTo>
                  <a:pt x="312972" y="161448"/>
                </a:lnTo>
                <a:lnTo>
                  <a:pt x="313086" y="220388"/>
                </a:lnTo>
                <a:lnTo>
                  <a:pt x="324008" y="220388"/>
                </a:lnTo>
                <a:lnTo>
                  <a:pt x="324008" y="144190"/>
                </a:lnTo>
                <a:lnTo>
                  <a:pt x="312756" y="144190"/>
                </a:lnTo>
                <a:close/>
              </a:path>
              <a:path w="1146028" h="348011">
                <a:moveTo>
                  <a:pt x="120925" y="221565"/>
                </a:moveTo>
                <a:lnTo>
                  <a:pt x="124776" y="221720"/>
                </a:lnTo>
                <a:lnTo>
                  <a:pt x="139543" y="219125"/>
                </a:lnTo>
                <a:lnTo>
                  <a:pt x="150744" y="211837"/>
                </a:lnTo>
                <a:lnTo>
                  <a:pt x="158097" y="200599"/>
                </a:lnTo>
                <a:lnTo>
                  <a:pt x="161320" y="186152"/>
                </a:lnTo>
                <a:lnTo>
                  <a:pt x="161448" y="182297"/>
                </a:lnTo>
                <a:lnTo>
                  <a:pt x="159240" y="167415"/>
                </a:lnTo>
                <a:lnTo>
                  <a:pt x="152821" y="155335"/>
                </a:lnTo>
                <a:lnTo>
                  <a:pt x="142501" y="146924"/>
                </a:lnTo>
                <a:lnTo>
                  <a:pt x="128589" y="143051"/>
                </a:lnTo>
                <a:lnTo>
                  <a:pt x="124776" y="142894"/>
                </a:lnTo>
                <a:lnTo>
                  <a:pt x="110054" y="145554"/>
                </a:lnTo>
                <a:lnTo>
                  <a:pt x="98849" y="152961"/>
                </a:lnTo>
                <a:lnTo>
                  <a:pt x="99673" y="182297"/>
                </a:lnTo>
                <a:lnTo>
                  <a:pt x="102327" y="167971"/>
                </a:lnTo>
                <a:lnTo>
                  <a:pt x="110311" y="157138"/>
                </a:lnTo>
                <a:lnTo>
                  <a:pt x="123675" y="152516"/>
                </a:lnTo>
                <a:lnTo>
                  <a:pt x="124776" y="152495"/>
                </a:lnTo>
                <a:lnTo>
                  <a:pt x="138506" y="156595"/>
                </a:lnTo>
                <a:lnTo>
                  <a:pt x="146859" y="167089"/>
                </a:lnTo>
                <a:lnTo>
                  <a:pt x="149876" y="181254"/>
                </a:lnTo>
                <a:lnTo>
                  <a:pt x="149889" y="182297"/>
                </a:lnTo>
                <a:lnTo>
                  <a:pt x="147376" y="196465"/>
                </a:lnTo>
                <a:lnTo>
                  <a:pt x="139536" y="207363"/>
                </a:lnTo>
                <a:lnTo>
                  <a:pt x="125921" y="212064"/>
                </a:lnTo>
                <a:lnTo>
                  <a:pt x="124776" y="212086"/>
                </a:lnTo>
                <a:lnTo>
                  <a:pt x="120925" y="221565"/>
                </a:lnTo>
                <a:close/>
              </a:path>
              <a:path w="1146028" h="348011">
                <a:moveTo>
                  <a:pt x="56437" y="220388"/>
                </a:moveTo>
                <a:lnTo>
                  <a:pt x="67351" y="220388"/>
                </a:lnTo>
                <a:lnTo>
                  <a:pt x="67351" y="144190"/>
                </a:lnTo>
                <a:lnTo>
                  <a:pt x="9065" y="144190"/>
                </a:lnTo>
                <a:lnTo>
                  <a:pt x="9065" y="220388"/>
                </a:lnTo>
                <a:lnTo>
                  <a:pt x="19975" y="220388"/>
                </a:lnTo>
                <a:lnTo>
                  <a:pt x="19975" y="153799"/>
                </a:lnTo>
                <a:lnTo>
                  <a:pt x="56437" y="153799"/>
                </a:lnTo>
                <a:lnTo>
                  <a:pt x="56437" y="220388"/>
                </a:lnTo>
                <a:close/>
              </a:path>
              <a:path w="1146028" h="348011">
                <a:moveTo>
                  <a:pt x="521925" y="2623"/>
                </a:moveTo>
                <a:lnTo>
                  <a:pt x="519957" y="0"/>
                </a:lnTo>
                <a:lnTo>
                  <a:pt x="518433" y="9719"/>
                </a:lnTo>
                <a:lnTo>
                  <a:pt x="521049" y="11459"/>
                </a:lnTo>
                <a:lnTo>
                  <a:pt x="529456" y="12664"/>
                </a:lnTo>
                <a:lnTo>
                  <a:pt x="537305" y="12664"/>
                </a:lnTo>
                <a:lnTo>
                  <a:pt x="545941" y="11459"/>
                </a:lnTo>
                <a:lnTo>
                  <a:pt x="548557" y="9723"/>
                </a:lnTo>
                <a:lnTo>
                  <a:pt x="546919" y="0"/>
                </a:lnTo>
                <a:lnTo>
                  <a:pt x="544849" y="2620"/>
                </a:lnTo>
                <a:lnTo>
                  <a:pt x="537419" y="4042"/>
                </a:lnTo>
                <a:lnTo>
                  <a:pt x="529342" y="4042"/>
                </a:lnTo>
                <a:lnTo>
                  <a:pt x="521925" y="2623"/>
                </a:lnTo>
                <a:close/>
              </a:path>
              <a:path w="1146028" h="348011">
                <a:moveTo>
                  <a:pt x="551287" y="17903"/>
                </a:moveTo>
                <a:lnTo>
                  <a:pt x="515258" y="77284"/>
                </a:lnTo>
                <a:lnTo>
                  <a:pt x="515156" y="17903"/>
                </a:lnTo>
                <a:lnTo>
                  <a:pt x="504247" y="17903"/>
                </a:lnTo>
                <a:lnTo>
                  <a:pt x="504247" y="94096"/>
                </a:lnTo>
                <a:lnTo>
                  <a:pt x="515486" y="94096"/>
                </a:lnTo>
                <a:lnTo>
                  <a:pt x="551503" y="35149"/>
                </a:lnTo>
                <a:lnTo>
                  <a:pt x="551618" y="94096"/>
                </a:lnTo>
                <a:lnTo>
                  <a:pt x="562540" y="94096"/>
                </a:lnTo>
                <a:lnTo>
                  <a:pt x="562540" y="17903"/>
                </a:lnTo>
                <a:lnTo>
                  <a:pt x="551287" y="17903"/>
                </a:lnTo>
                <a:close/>
              </a:path>
              <a:path w="1146028" h="348011">
                <a:moveTo>
                  <a:pt x="467772" y="17903"/>
                </a:moveTo>
                <a:lnTo>
                  <a:pt x="431755" y="77284"/>
                </a:lnTo>
                <a:lnTo>
                  <a:pt x="431641" y="17903"/>
                </a:lnTo>
                <a:lnTo>
                  <a:pt x="420719" y="17903"/>
                </a:lnTo>
                <a:lnTo>
                  <a:pt x="420719" y="94096"/>
                </a:lnTo>
                <a:lnTo>
                  <a:pt x="431971" y="94096"/>
                </a:lnTo>
                <a:lnTo>
                  <a:pt x="467988" y="35149"/>
                </a:lnTo>
                <a:lnTo>
                  <a:pt x="468102" y="94096"/>
                </a:lnTo>
                <a:lnTo>
                  <a:pt x="479024" y="94096"/>
                </a:lnTo>
                <a:lnTo>
                  <a:pt x="479024" y="17903"/>
                </a:lnTo>
                <a:lnTo>
                  <a:pt x="467772" y="1790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6386" y="6847852"/>
            <a:ext cx="107589" cy="236689"/>
          </a:xfrm>
          <a:custGeom>
            <a:avLst/>
            <a:gdLst/>
            <a:ahLst/>
            <a:cxnLst/>
            <a:rect l="l" t="t" r="r" b="b"/>
            <a:pathLst>
              <a:path w="107589" h="236689">
                <a:moveTo>
                  <a:pt x="0" y="0"/>
                </a:moveTo>
                <a:lnTo>
                  <a:pt x="0" y="236689"/>
                </a:lnTo>
                <a:lnTo>
                  <a:pt x="107589" y="236689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7275" y="6976953"/>
            <a:ext cx="107596" cy="107589"/>
          </a:xfrm>
          <a:custGeom>
            <a:avLst/>
            <a:gdLst/>
            <a:ahLst/>
            <a:cxnLst/>
            <a:rect l="l" t="t" r="r" b="b"/>
            <a:pathLst>
              <a:path w="107596" h="107589">
                <a:moveTo>
                  <a:pt x="0" y="0"/>
                </a:moveTo>
                <a:lnTo>
                  <a:pt x="0" y="107589"/>
                </a:lnTo>
                <a:lnTo>
                  <a:pt x="107596" y="1075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8168" y="6847852"/>
            <a:ext cx="107590" cy="236689"/>
          </a:xfrm>
          <a:custGeom>
            <a:avLst/>
            <a:gdLst/>
            <a:ahLst/>
            <a:cxnLst/>
            <a:rect l="l" t="t" r="r" b="b"/>
            <a:pathLst>
              <a:path w="107590" h="236689">
                <a:moveTo>
                  <a:pt x="0" y="0"/>
                </a:moveTo>
                <a:lnTo>
                  <a:pt x="0" y="236689"/>
                </a:lnTo>
                <a:lnTo>
                  <a:pt x="107590" y="236689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8168" y="6718745"/>
            <a:ext cx="107590" cy="107586"/>
          </a:xfrm>
          <a:custGeom>
            <a:avLst/>
            <a:gdLst/>
            <a:ahLst/>
            <a:cxnLst/>
            <a:rect l="l" t="t" r="r" b="b"/>
            <a:pathLst>
              <a:path w="107590" h="107586">
                <a:moveTo>
                  <a:pt x="0" y="0"/>
                </a:moveTo>
                <a:lnTo>
                  <a:pt x="0" y="107586"/>
                </a:lnTo>
                <a:lnTo>
                  <a:pt x="107590" y="107586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7275" y="6718745"/>
            <a:ext cx="107596" cy="236689"/>
          </a:xfrm>
          <a:custGeom>
            <a:avLst/>
            <a:gdLst/>
            <a:ahLst/>
            <a:cxnLst/>
            <a:rect l="l" t="t" r="r" b="b"/>
            <a:pathLst>
              <a:path w="107596" h="236689">
                <a:moveTo>
                  <a:pt x="0" y="0"/>
                </a:moveTo>
                <a:lnTo>
                  <a:pt x="0" y="236689"/>
                </a:lnTo>
                <a:lnTo>
                  <a:pt x="107596" y="2366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6386" y="6718745"/>
            <a:ext cx="107589" cy="107586"/>
          </a:xfrm>
          <a:custGeom>
            <a:avLst/>
            <a:gdLst/>
            <a:ahLst/>
            <a:cxnLst/>
            <a:rect l="l" t="t" r="r" b="b"/>
            <a:pathLst>
              <a:path w="107589" h="107586">
                <a:moveTo>
                  <a:pt x="0" y="0"/>
                </a:moveTo>
                <a:lnTo>
                  <a:pt x="0" y="107586"/>
                </a:lnTo>
                <a:lnTo>
                  <a:pt x="107589" y="107586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7541" y="2178291"/>
            <a:ext cx="9766293" cy="3581412"/>
          </a:xfrm>
          <a:custGeom>
            <a:avLst/>
            <a:gdLst/>
            <a:ahLst/>
            <a:cxnLst/>
            <a:rect l="l" t="t" r="r" b="b"/>
            <a:pathLst>
              <a:path w="9766293" h="3581412">
                <a:moveTo>
                  <a:pt x="9766293" y="0"/>
                </a:moveTo>
                <a:lnTo>
                  <a:pt x="0" y="0"/>
                </a:lnTo>
                <a:lnTo>
                  <a:pt x="0" y="3581412"/>
                </a:lnTo>
                <a:lnTo>
                  <a:pt x="9766293" y="3581412"/>
                </a:lnTo>
                <a:lnTo>
                  <a:pt x="9766293" y="0"/>
                </a:lnTo>
                <a:close/>
              </a:path>
            </a:pathLst>
          </a:custGeom>
          <a:solidFill>
            <a:srgbClr val="B6E4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3947" y="614115"/>
            <a:ext cx="3901236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15"/>
              </a:lnSpc>
              <a:spcBef>
                <a:spcPts val="245"/>
              </a:spcBef>
            </a:pPr>
            <a:r>
              <a:rPr sz="4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Мероприятия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25404" y="7243660"/>
            <a:ext cx="220268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168" y="6718745"/>
            <a:ext cx="118348" cy="11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676517" y="6718745"/>
            <a:ext cx="129112" cy="24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805629" y="6718745"/>
            <a:ext cx="118346" cy="11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558168" y="6837092"/>
            <a:ext cx="118348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05629" y="6837092"/>
            <a:ext cx="118346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76517" y="6966194"/>
            <a:ext cx="129112" cy="118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47541" y="2178291"/>
            <a:ext cx="9766293" cy="3581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15"/>
              </a:spcBef>
            </a:pPr>
            <a:endParaRPr sz="800"/>
          </a:p>
          <a:p>
            <a:pPr marL="1940350" marR="1912219" algn="ctr">
              <a:lnSpc>
                <a:spcPct val="95825"/>
              </a:lnSpc>
              <a:spcBef>
                <a:spcPts val="1000"/>
              </a:spcBef>
            </a:pPr>
            <a:r>
              <a:rPr sz="3200" i="1" spc="0" dirty="0" smtClean="0">
                <a:solidFill>
                  <a:srgbClr val="727375"/>
                </a:solidFill>
                <a:latin typeface="Times New Roman"/>
                <a:cs typeface="Times New Roman"/>
              </a:rPr>
              <a:t>О</a:t>
            </a:r>
            <a:r>
              <a:rPr sz="3200" i="1" spc="-62" dirty="0" smtClean="0">
                <a:solidFill>
                  <a:srgbClr val="727375"/>
                </a:solidFill>
                <a:latin typeface="Times New Roman"/>
                <a:cs typeface="Times New Roman"/>
              </a:rPr>
              <a:t>б</a:t>
            </a:r>
            <a:r>
              <a:rPr sz="3200" i="1" spc="0" dirty="0" smtClean="0">
                <a:solidFill>
                  <a:srgbClr val="727375"/>
                </a:solidFill>
                <a:latin typeface="Times New Roman"/>
                <a:cs typeface="Times New Roman"/>
              </a:rPr>
              <a:t>учение</a:t>
            </a:r>
            <a:r>
              <a:rPr sz="3200" i="1" spc="-323" dirty="0" smtClean="0">
                <a:solidFill>
                  <a:srgbClr val="727375"/>
                </a:solidFill>
                <a:latin typeface="Times New Roman"/>
                <a:cs typeface="Times New Roman"/>
              </a:rPr>
              <a:t> </a:t>
            </a:r>
            <a:r>
              <a:rPr sz="3200" i="1" spc="0" dirty="0" smtClean="0">
                <a:solidFill>
                  <a:srgbClr val="727375"/>
                </a:solidFill>
                <a:latin typeface="Times New Roman"/>
                <a:cs typeface="Times New Roman"/>
              </a:rPr>
              <a:t>на</a:t>
            </a:r>
            <a:r>
              <a:rPr sz="3200" i="1" spc="-56" dirty="0" smtClean="0">
                <a:solidFill>
                  <a:srgbClr val="727375"/>
                </a:solidFill>
                <a:latin typeface="Times New Roman"/>
                <a:cs typeface="Times New Roman"/>
              </a:rPr>
              <a:t>п</a:t>
            </a:r>
            <a:r>
              <a:rPr sz="3200" i="1" spc="0" dirty="0" smtClean="0">
                <a:solidFill>
                  <a:srgbClr val="727375"/>
                </a:solidFill>
                <a:latin typeface="Times New Roman"/>
                <a:cs typeface="Times New Roman"/>
              </a:rPr>
              <a:t>исанию</a:t>
            </a:r>
            <a:r>
              <a:rPr sz="3200" i="1" spc="196" dirty="0" smtClean="0">
                <a:solidFill>
                  <a:srgbClr val="727375"/>
                </a:solidFill>
                <a:latin typeface="Times New Roman"/>
                <a:cs typeface="Times New Roman"/>
              </a:rPr>
              <a:t> </a:t>
            </a:r>
            <a:r>
              <a:rPr sz="3200" i="1" spc="0" dirty="0" smtClean="0">
                <a:solidFill>
                  <a:srgbClr val="727375"/>
                </a:solidFill>
                <a:latin typeface="Times New Roman"/>
                <a:cs typeface="Times New Roman"/>
              </a:rPr>
              <a:t>с</a:t>
            </a:r>
            <a:r>
              <a:rPr sz="3200" i="1" spc="-9" dirty="0" smtClean="0">
                <a:solidFill>
                  <a:srgbClr val="727375"/>
                </a:solidFill>
                <a:latin typeface="Times New Roman"/>
                <a:cs typeface="Times New Roman"/>
              </a:rPr>
              <a:t>т</a:t>
            </a:r>
            <a:r>
              <a:rPr sz="3200" i="1" spc="0" dirty="0" smtClean="0">
                <a:solidFill>
                  <a:srgbClr val="727375"/>
                </a:solidFill>
                <a:latin typeface="Times New Roman"/>
                <a:cs typeface="Times New Roman"/>
              </a:rPr>
              <a:t>а</a:t>
            </a:r>
            <a:r>
              <a:rPr sz="3200" i="1" spc="-9" dirty="0" smtClean="0">
                <a:solidFill>
                  <a:srgbClr val="727375"/>
                </a:solidFill>
                <a:latin typeface="Times New Roman"/>
                <a:cs typeface="Times New Roman"/>
              </a:rPr>
              <a:t>т</a:t>
            </a:r>
            <a:r>
              <a:rPr sz="3200" i="1" spc="0" dirty="0" smtClean="0">
                <a:solidFill>
                  <a:srgbClr val="727375"/>
                </a:solidFill>
                <a:latin typeface="Times New Roman"/>
                <a:cs typeface="Times New Roman"/>
              </a:rPr>
              <a:t>ей</a:t>
            </a:r>
            <a:endParaRPr sz="3200">
              <a:latin typeface="Times New Roman"/>
              <a:cs typeface="Times New Roman"/>
            </a:endParaRPr>
          </a:p>
          <a:p>
            <a:pPr marL="1718030" marR="1689933" algn="ctr">
              <a:lnSpc>
                <a:spcPct val="95825"/>
              </a:lnSpc>
              <a:spcBef>
                <a:spcPts val="200"/>
              </a:spcBef>
            </a:pPr>
            <a:r>
              <a:rPr sz="3200" i="1" spc="0" dirty="0" smtClean="0">
                <a:solidFill>
                  <a:srgbClr val="727375"/>
                </a:solidFill>
                <a:latin typeface="Times New Roman"/>
                <a:cs typeface="Times New Roman"/>
              </a:rPr>
              <a:t>в</a:t>
            </a:r>
            <a:r>
              <a:rPr sz="3200" i="1" spc="259" dirty="0" smtClean="0">
                <a:solidFill>
                  <a:srgbClr val="727375"/>
                </a:solidFill>
                <a:latin typeface="Times New Roman"/>
                <a:cs typeface="Times New Roman"/>
              </a:rPr>
              <a:t> </a:t>
            </a:r>
            <a:r>
              <a:rPr sz="3200" i="1" spc="0" dirty="0" smtClean="0">
                <a:solidFill>
                  <a:srgbClr val="727375"/>
                </a:solidFill>
                <a:latin typeface="Times New Roman"/>
                <a:cs typeface="Times New Roman"/>
              </a:rPr>
              <a:t>высокорей</a:t>
            </a:r>
            <a:r>
              <a:rPr sz="3200" i="1" spc="-55" dirty="0" smtClean="0">
                <a:solidFill>
                  <a:srgbClr val="727375"/>
                </a:solidFill>
                <a:latin typeface="Times New Roman"/>
                <a:cs typeface="Times New Roman"/>
              </a:rPr>
              <a:t>т</a:t>
            </a:r>
            <a:r>
              <a:rPr sz="3200" i="1" spc="0" dirty="0" smtClean="0">
                <a:solidFill>
                  <a:srgbClr val="727375"/>
                </a:solidFill>
                <a:latin typeface="Times New Roman"/>
                <a:cs typeface="Times New Roman"/>
              </a:rPr>
              <a:t>ин</a:t>
            </a:r>
            <a:r>
              <a:rPr sz="3200" i="1" spc="-11" dirty="0" smtClean="0">
                <a:solidFill>
                  <a:srgbClr val="727375"/>
                </a:solidFill>
                <a:latin typeface="Times New Roman"/>
                <a:cs typeface="Times New Roman"/>
              </a:rPr>
              <a:t>г</a:t>
            </a:r>
            <a:r>
              <a:rPr sz="3200" i="1" spc="0" dirty="0" smtClean="0">
                <a:solidFill>
                  <a:srgbClr val="727375"/>
                </a:solidFill>
                <a:latin typeface="Times New Roman"/>
                <a:cs typeface="Times New Roman"/>
              </a:rPr>
              <a:t>овые</a:t>
            </a:r>
            <a:r>
              <a:rPr sz="3200" i="1" spc="773" dirty="0" smtClean="0">
                <a:solidFill>
                  <a:srgbClr val="727375"/>
                </a:solidFill>
                <a:latin typeface="Times New Roman"/>
                <a:cs typeface="Times New Roman"/>
              </a:rPr>
              <a:t> </a:t>
            </a:r>
            <a:r>
              <a:rPr sz="3200" i="1" spc="0" dirty="0" smtClean="0">
                <a:solidFill>
                  <a:srgbClr val="727375"/>
                </a:solidFill>
                <a:latin typeface="Times New Roman"/>
                <a:cs typeface="Times New Roman"/>
              </a:rPr>
              <a:t>журналы</a:t>
            </a:r>
            <a:endParaRPr sz="3200">
              <a:latin typeface="Times New Roman"/>
              <a:cs typeface="Times New Roman"/>
            </a:endParaRPr>
          </a:p>
          <a:p>
            <a:pPr marL="4288885" marR="4258256" algn="ctr">
              <a:lnSpc>
                <a:spcPct val="95825"/>
              </a:lnSpc>
              <a:spcBef>
                <a:spcPts val="3278"/>
              </a:spcBef>
            </a:pPr>
            <a:r>
              <a:rPr sz="2800" u="heavy" dirty="0" smtClean="0">
                <a:solidFill>
                  <a:srgbClr val="4B4B4C"/>
                </a:solidFill>
                <a:latin typeface="Times New Roman"/>
                <a:cs typeface="Times New Roman"/>
              </a:rPr>
              <a:t>Фок</a:t>
            </a:r>
            <a:r>
              <a:rPr sz="2800" u="heavy" spc="-44" dirty="0" smtClean="0">
                <a:solidFill>
                  <a:srgbClr val="4B4B4C"/>
                </a:solidFill>
                <a:latin typeface="Times New Roman"/>
                <a:cs typeface="Times New Roman"/>
              </a:rPr>
              <a:t>у</a:t>
            </a:r>
            <a:r>
              <a:rPr sz="2800" u="heavy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с:</a:t>
            </a:r>
            <a:endParaRPr sz="2800">
              <a:latin typeface="Times New Roman"/>
              <a:cs typeface="Times New Roman"/>
            </a:endParaRPr>
          </a:p>
          <a:p>
            <a:pPr marL="59303" marR="33000" indent="24" algn="ctr">
              <a:lnSpc>
                <a:spcPts val="2989"/>
              </a:lnSpc>
              <a:spcBef>
                <a:spcPts val="1605"/>
              </a:spcBef>
            </a:pP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ис</a:t>
            </a:r>
            <a:r>
              <a:rPr sz="2600" i="1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орически</a:t>
            </a:r>
            <a:r>
              <a:rPr sz="2600" i="1" spc="-6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«не</a:t>
            </a:r>
            <a:r>
              <a:rPr sz="2600" i="1" spc="34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им</a:t>
            </a:r>
            <a:r>
              <a:rPr sz="2600" i="1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ак</a:t>
            </a:r>
            <a:r>
              <a:rPr sz="2600" i="1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овые»</a:t>
            </a:r>
            <a:r>
              <a:rPr sz="2600" i="1" spc="-29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i="1" spc="-52" dirty="0" smtClean="0">
                <a:solidFill>
                  <a:srgbClr val="363435"/>
                </a:solidFill>
                <a:latin typeface="Times New Roman"/>
                <a:cs typeface="Times New Roman"/>
              </a:rPr>
              <a:t>д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ля</a:t>
            </a:r>
            <a:r>
              <a:rPr sz="2600" i="1" spc="-1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ТПУ</a:t>
            </a:r>
            <a:r>
              <a:rPr sz="2600" i="1" spc="8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напра</a:t>
            </a:r>
            <a:r>
              <a:rPr sz="2600" i="1" spc="-52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ления, </a:t>
            </a:r>
            <a:endParaRPr sz="2600">
              <a:latin typeface="Times New Roman"/>
              <a:cs typeface="Times New Roman"/>
            </a:endParaRPr>
          </a:p>
          <a:p>
            <a:pPr marL="59303" marR="33000" algn="ctr">
              <a:lnSpc>
                <a:spcPts val="2989"/>
              </a:lnSpc>
              <a:spcBef>
                <a:spcPts val="164"/>
              </a:spcBef>
            </a:pP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при</a:t>
            </a:r>
            <a:r>
              <a:rPr sz="2600" i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лечение</a:t>
            </a:r>
            <a:r>
              <a:rPr sz="2600" i="1" spc="60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«новых»</a:t>
            </a:r>
            <a:r>
              <a:rPr sz="2600" i="1" spc="-25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ав</a:t>
            </a:r>
            <a:r>
              <a:rPr sz="2600" i="1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оров</a:t>
            </a:r>
            <a:r>
              <a:rPr sz="2600" i="1" spc="9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высокорей</a:t>
            </a:r>
            <a:r>
              <a:rPr sz="2600" i="1" spc="-45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ин</a:t>
            </a:r>
            <a:r>
              <a:rPr sz="2600" i="1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г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овых</a:t>
            </a:r>
            <a:r>
              <a:rPr sz="2600" i="1" spc="56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</a:t>
            </a:r>
            <a:r>
              <a:rPr sz="2600" i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</a:t>
            </a:r>
            <a:r>
              <a:rPr sz="2600" i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ей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8358" y="6883198"/>
            <a:ext cx="1146028" cy="348011"/>
          </a:xfrm>
          <a:custGeom>
            <a:avLst/>
            <a:gdLst/>
            <a:ahLst/>
            <a:cxnLst/>
            <a:rect l="l" t="t" r="r" b="b"/>
            <a:pathLst>
              <a:path w="1146028" h="348011">
                <a:moveTo>
                  <a:pt x="365385" y="53920"/>
                </a:moveTo>
                <a:lnTo>
                  <a:pt x="401173" y="17903"/>
                </a:lnTo>
                <a:lnTo>
                  <a:pt x="386670" y="17903"/>
                </a:lnTo>
                <a:lnTo>
                  <a:pt x="354145" y="51412"/>
                </a:lnTo>
                <a:lnTo>
                  <a:pt x="354145" y="17903"/>
                </a:lnTo>
                <a:lnTo>
                  <a:pt x="343223" y="17903"/>
                </a:lnTo>
                <a:lnTo>
                  <a:pt x="343223" y="94096"/>
                </a:lnTo>
                <a:lnTo>
                  <a:pt x="354145" y="94096"/>
                </a:lnTo>
                <a:lnTo>
                  <a:pt x="354145" y="56761"/>
                </a:lnTo>
                <a:lnTo>
                  <a:pt x="388092" y="94096"/>
                </a:lnTo>
                <a:lnTo>
                  <a:pt x="404018" y="94096"/>
                </a:lnTo>
                <a:lnTo>
                  <a:pt x="365385" y="53920"/>
                </a:lnTo>
                <a:close/>
              </a:path>
              <a:path w="1146028" h="348011">
                <a:moveTo>
                  <a:pt x="102805" y="95266"/>
                </a:moveTo>
                <a:lnTo>
                  <a:pt x="106660" y="95421"/>
                </a:lnTo>
                <a:lnTo>
                  <a:pt x="121422" y="92827"/>
                </a:lnTo>
                <a:lnTo>
                  <a:pt x="132622" y="85540"/>
                </a:lnTo>
                <a:lnTo>
                  <a:pt x="139977" y="74301"/>
                </a:lnTo>
                <a:lnTo>
                  <a:pt x="143202" y="59852"/>
                </a:lnTo>
                <a:lnTo>
                  <a:pt x="143330" y="55994"/>
                </a:lnTo>
                <a:lnTo>
                  <a:pt x="141123" y="41115"/>
                </a:lnTo>
                <a:lnTo>
                  <a:pt x="134705" y="29035"/>
                </a:lnTo>
                <a:lnTo>
                  <a:pt x="124385" y="20623"/>
                </a:lnTo>
                <a:lnTo>
                  <a:pt x="110474" y="16750"/>
                </a:lnTo>
                <a:lnTo>
                  <a:pt x="106660" y="16592"/>
                </a:lnTo>
                <a:lnTo>
                  <a:pt x="91936" y="19254"/>
                </a:lnTo>
                <a:lnTo>
                  <a:pt x="80730" y="26662"/>
                </a:lnTo>
                <a:lnTo>
                  <a:pt x="81558" y="57015"/>
                </a:lnTo>
                <a:lnTo>
                  <a:pt x="81546" y="55994"/>
                </a:lnTo>
                <a:lnTo>
                  <a:pt x="84198" y="41679"/>
                </a:lnTo>
                <a:lnTo>
                  <a:pt x="92184" y="30844"/>
                </a:lnTo>
                <a:lnTo>
                  <a:pt x="105545" y="26215"/>
                </a:lnTo>
                <a:lnTo>
                  <a:pt x="106660" y="26193"/>
                </a:lnTo>
                <a:lnTo>
                  <a:pt x="120390" y="30299"/>
                </a:lnTo>
                <a:lnTo>
                  <a:pt x="128738" y="40799"/>
                </a:lnTo>
                <a:lnTo>
                  <a:pt x="131751" y="54965"/>
                </a:lnTo>
                <a:lnTo>
                  <a:pt x="131763" y="55994"/>
                </a:lnTo>
                <a:lnTo>
                  <a:pt x="129253" y="70171"/>
                </a:lnTo>
                <a:lnTo>
                  <a:pt x="121419" y="81073"/>
                </a:lnTo>
                <a:lnTo>
                  <a:pt x="107812" y="85777"/>
                </a:lnTo>
                <a:lnTo>
                  <a:pt x="106660" y="85798"/>
                </a:lnTo>
                <a:lnTo>
                  <a:pt x="102805" y="95266"/>
                </a:lnTo>
                <a:close/>
              </a:path>
              <a:path w="1146028" h="348011">
                <a:moveTo>
                  <a:pt x="81558" y="57015"/>
                </a:moveTo>
                <a:lnTo>
                  <a:pt x="80730" y="26662"/>
                </a:lnTo>
                <a:lnTo>
                  <a:pt x="73352" y="37946"/>
                </a:lnTo>
                <a:lnTo>
                  <a:pt x="70111" y="52235"/>
                </a:lnTo>
                <a:lnTo>
                  <a:pt x="69983" y="55994"/>
                </a:lnTo>
                <a:lnTo>
                  <a:pt x="72175" y="71099"/>
                </a:lnTo>
                <a:lnTo>
                  <a:pt x="78565" y="83174"/>
                </a:lnTo>
                <a:lnTo>
                  <a:pt x="88869" y="91478"/>
                </a:lnTo>
                <a:lnTo>
                  <a:pt x="102805" y="95266"/>
                </a:lnTo>
                <a:lnTo>
                  <a:pt x="106660" y="85798"/>
                </a:lnTo>
                <a:lnTo>
                  <a:pt x="92640" y="81624"/>
                </a:lnTo>
                <a:lnTo>
                  <a:pt x="84422" y="71057"/>
                </a:lnTo>
                <a:lnTo>
                  <a:pt x="81558" y="57015"/>
                </a:lnTo>
                <a:close/>
              </a:path>
              <a:path w="1146028" h="348011">
                <a:moveTo>
                  <a:pt x="236123" y="94096"/>
                </a:moveTo>
                <a:lnTo>
                  <a:pt x="247039" y="94096"/>
                </a:lnTo>
                <a:lnTo>
                  <a:pt x="247039" y="17903"/>
                </a:lnTo>
                <a:lnTo>
                  <a:pt x="229027" y="17903"/>
                </a:lnTo>
                <a:lnTo>
                  <a:pt x="205555" y="81219"/>
                </a:lnTo>
                <a:lnTo>
                  <a:pt x="181659" y="17903"/>
                </a:lnTo>
                <a:lnTo>
                  <a:pt x="163644" y="17903"/>
                </a:lnTo>
                <a:lnTo>
                  <a:pt x="163644" y="94096"/>
                </a:lnTo>
                <a:lnTo>
                  <a:pt x="174564" y="94096"/>
                </a:lnTo>
                <a:lnTo>
                  <a:pt x="174564" y="28166"/>
                </a:lnTo>
                <a:lnTo>
                  <a:pt x="174776" y="28166"/>
                </a:lnTo>
                <a:lnTo>
                  <a:pt x="199994" y="94096"/>
                </a:lnTo>
                <a:lnTo>
                  <a:pt x="210693" y="94096"/>
                </a:lnTo>
                <a:lnTo>
                  <a:pt x="235907" y="28166"/>
                </a:lnTo>
                <a:lnTo>
                  <a:pt x="236123" y="28166"/>
                </a:lnTo>
                <a:lnTo>
                  <a:pt x="236123" y="94096"/>
                </a:lnTo>
                <a:close/>
              </a:path>
              <a:path w="1146028" h="348011">
                <a:moveTo>
                  <a:pt x="23691" y="94096"/>
                </a:moveTo>
                <a:lnTo>
                  <a:pt x="34610" y="94096"/>
                </a:lnTo>
                <a:lnTo>
                  <a:pt x="34610" y="27510"/>
                </a:lnTo>
                <a:lnTo>
                  <a:pt x="58294" y="27510"/>
                </a:lnTo>
                <a:lnTo>
                  <a:pt x="58294" y="17903"/>
                </a:lnTo>
                <a:lnTo>
                  <a:pt x="0" y="17903"/>
                </a:lnTo>
                <a:lnTo>
                  <a:pt x="0" y="27510"/>
                </a:lnTo>
                <a:lnTo>
                  <a:pt x="23691" y="27510"/>
                </a:lnTo>
                <a:lnTo>
                  <a:pt x="23691" y="94096"/>
                </a:lnTo>
                <a:close/>
              </a:path>
              <a:path w="1146028" h="348011">
                <a:moveTo>
                  <a:pt x="269691" y="70606"/>
                </a:moveTo>
                <a:lnTo>
                  <a:pt x="276350" y="82442"/>
                </a:lnTo>
                <a:lnTo>
                  <a:pt x="286785" y="90712"/>
                </a:lnTo>
                <a:lnTo>
                  <a:pt x="300456" y="94951"/>
                </a:lnTo>
                <a:lnTo>
                  <a:pt x="307524" y="95421"/>
                </a:lnTo>
                <a:lnTo>
                  <a:pt x="311994" y="95421"/>
                </a:lnTo>
                <a:lnTo>
                  <a:pt x="319093" y="95209"/>
                </a:lnTo>
                <a:lnTo>
                  <a:pt x="324885" y="92678"/>
                </a:lnTo>
                <a:lnTo>
                  <a:pt x="324224" y="82087"/>
                </a:lnTo>
                <a:lnTo>
                  <a:pt x="320516" y="84376"/>
                </a:lnTo>
                <a:lnTo>
                  <a:pt x="312972" y="85798"/>
                </a:lnTo>
                <a:lnTo>
                  <a:pt x="307625" y="85798"/>
                </a:lnTo>
                <a:lnTo>
                  <a:pt x="294174" y="82604"/>
                </a:lnTo>
                <a:lnTo>
                  <a:pt x="284112" y="73709"/>
                </a:lnTo>
                <a:lnTo>
                  <a:pt x="279161" y="60133"/>
                </a:lnTo>
                <a:lnTo>
                  <a:pt x="278923" y="55994"/>
                </a:lnTo>
                <a:lnTo>
                  <a:pt x="282000" y="41828"/>
                </a:lnTo>
                <a:lnTo>
                  <a:pt x="290582" y="31529"/>
                </a:lnTo>
                <a:lnTo>
                  <a:pt x="303695" y="26479"/>
                </a:lnTo>
                <a:lnTo>
                  <a:pt x="308171" y="26193"/>
                </a:lnTo>
                <a:lnTo>
                  <a:pt x="313848" y="26193"/>
                </a:lnTo>
                <a:lnTo>
                  <a:pt x="319093" y="27616"/>
                </a:lnTo>
                <a:lnTo>
                  <a:pt x="323894" y="30452"/>
                </a:lnTo>
                <a:lnTo>
                  <a:pt x="324770" y="19865"/>
                </a:lnTo>
                <a:lnTo>
                  <a:pt x="319195" y="17359"/>
                </a:lnTo>
                <a:lnTo>
                  <a:pt x="313632" y="16592"/>
                </a:lnTo>
                <a:lnTo>
                  <a:pt x="307625" y="16592"/>
                </a:lnTo>
                <a:lnTo>
                  <a:pt x="292925" y="18888"/>
                </a:lnTo>
                <a:lnTo>
                  <a:pt x="280885" y="25432"/>
                </a:lnTo>
                <a:lnTo>
                  <a:pt x="272258" y="35706"/>
                </a:lnTo>
                <a:lnTo>
                  <a:pt x="267799" y="49192"/>
                </a:lnTo>
                <a:lnTo>
                  <a:pt x="267350" y="55666"/>
                </a:lnTo>
                <a:lnTo>
                  <a:pt x="269691" y="70606"/>
                </a:lnTo>
                <a:close/>
              </a:path>
              <a:path w="1146028" h="348011">
                <a:moveTo>
                  <a:pt x="90295" y="197399"/>
                </a:moveTo>
                <a:lnTo>
                  <a:pt x="96686" y="209474"/>
                </a:lnTo>
                <a:lnTo>
                  <a:pt x="106991" y="217777"/>
                </a:lnTo>
                <a:lnTo>
                  <a:pt x="120925" y="221565"/>
                </a:lnTo>
                <a:lnTo>
                  <a:pt x="124776" y="212086"/>
                </a:lnTo>
                <a:lnTo>
                  <a:pt x="110752" y="207910"/>
                </a:lnTo>
                <a:lnTo>
                  <a:pt x="102540" y="197337"/>
                </a:lnTo>
                <a:lnTo>
                  <a:pt x="99684" y="183295"/>
                </a:lnTo>
                <a:lnTo>
                  <a:pt x="99673" y="182297"/>
                </a:lnTo>
                <a:lnTo>
                  <a:pt x="98850" y="152961"/>
                </a:lnTo>
                <a:lnTo>
                  <a:pt x="91472" y="164243"/>
                </a:lnTo>
                <a:lnTo>
                  <a:pt x="88230" y="178534"/>
                </a:lnTo>
                <a:lnTo>
                  <a:pt x="88102" y="182293"/>
                </a:lnTo>
                <a:lnTo>
                  <a:pt x="90295" y="197399"/>
                </a:lnTo>
                <a:close/>
              </a:path>
              <a:path w="1146028" h="348011">
                <a:moveTo>
                  <a:pt x="88102" y="182293"/>
                </a:moveTo>
                <a:lnTo>
                  <a:pt x="88102" y="182297"/>
                </a:lnTo>
              </a:path>
              <a:path w="1146028" h="348011">
                <a:moveTo>
                  <a:pt x="174675" y="220388"/>
                </a:moveTo>
                <a:lnTo>
                  <a:pt x="176961" y="221280"/>
                </a:lnTo>
                <a:lnTo>
                  <a:pt x="179903" y="221720"/>
                </a:lnTo>
                <a:lnTo>
                  <a:pt x="183506" y="221720"/>
                </a:lnTo>
                <a:lnTo>
                  <a:pt x="195043" y="217279"/>
                </a:lnTo>
                <a:lnTo>
                  <a:pt x="201216" y="206005"/>
                </a:lnTo>
                <a:lnTo>
                  <a:pt x="203692" y="190974"/>
                </a:lnTo>
                <a:lnTo>
                  <a:pt x="204138" y="175748"/>
                </a:lnTo>
                <a:lnTo>
                  <a:pt x="204141" y="153799"/>
                </a:lnTo>
                <a:lnTo>
                  <a:pt x="229579" y="153799"/>
                </a:lnTo>
                <a:lnTo>
                  <a:pt x="229579" y="220388"/>
                </a:lnTo>
                <a:lnTo>
                  <a:pt x="240487" y="220388"/>
                </a:lnTo>
                <a:lnTo>
                  <a:pt x="240487" y="144190"/>
                </a:lnTo>
                <a:lnTo>
                  <a:pt x="193230" y="144190"/>
                </a:lnTo>
                <a:lnTo>
                  <a:pt x="193230" y="171813"/>
                </a:lnTo>
                <a:lnTo>
                  <a:pt x="192778" y="187838"/>
                </a:lnTo>
                <a:lnTo>
                  <a:pt x="190346" y="202834"/>
                </a:lnTo>
                <a:lnTo>
                  <a:pt x="184317" y="211508"/>
                </a:lnTo>
                <a:lnTo>
                  <a:pt x="181547" y="212086"/>
                </a:lnTo>
                <a:lnTo>
                  <a:pt x="177185" y="211881"/>
                </a:lnTo>
                <a:lnTo>
                  <a:pt x="174671" y="211002"/>
                </a:lnTo>
                <a:lnTo>
                  <a:pt x="174675" y="220388"/>
                </a:lnTo>
                <a:close/>
              </a:path>
              <a:path w="1146028" h="348011">
                <a:moveTo>
                  <a:pt x="853182" y="196908"/>
                </a:moveTo>
                <a:lnTo>
                  <a:pt x="859841" y="208744"/>
                </a:lnTo>
                <a:lnTo>
                  <a:pt x="870277" y="217013"/>
                </a:lnTo>
                <a:lnTo>
                  <a:pt x="883950" y="221251"/>
                </a:lnTo>
                <a:lnTo>
                  <a:pt x="891012" y="221720"/>
                </a:lnTo>
                <a:lnTo>
                  <a:pt x="895496" y="221720"/>
                </a:lnTo>
                <a:lnTo>
                  <a:pt x="902582" y="221496"/>
                </a:lnTo>
                <a:lnTo>
                  <a:pt x="908373" y="218969"/>
                </a:lnTo>
                <a:lnTo>
                  <a:pt x="907713" y="208385"/>
                </a:lnTo>
                <a:lnTo>
                  <a:pt x="904005" y="210675"/>
                </a:lnTo>
                <a:lnTo>
                  <a:pt x="896473" y="212086"/>
                </a:lnTo>
                <a:lnTo>
                  <a:pt x="891127" y="212086"/>
                </a:lnTo>
                <a:lnTo>
                  <a:pt x="877667" y="208895"/>
                </a:lnTo>
                <a:lnTo>
                  <a:pt x="867601" y="200004"/>
                </a:lnTo>
                <a:lnTo>
                  <a:pt x="862649" y="186432"/>
                </a:lnTo>
                <a:lnTo>
                  <a:pt x="862412" y="182297"/>
                </a:lnTo>
                <a:lnTo>
                  <a:pt x="865491" y="168130"/>
                </a:lnTo>
                <a:lnTo>
                  <a:pt x="874076" y="157832"/>
                </a:lnTo>
                <a:lnTo>
                  <a:pt x="887186" y="152782"/>
                </a:lnTo>
                <a:lnTo>
                  <a:pt x="891660" y="152496"/>
                </a:lnTo>
                <a:lnTo>
                  <a:pt x="897350" y="152492"/>
                </a:lnTo>
                <a:lnTo>
                  <a:pt x="902582" y="153913"/>
                </a:lnTo>
                <a:lnTo>
                  <a:pt x="907383" y="156754"/>
                </a:lnTo>
                <a:lnTo>
                  <a:pt x="908259" y="146163"/>
                </a:lnTo>
                <a:lnTo>
                  <a:pt x="902696" y="143650"/>
                </a:lnTo>
                <a:lnTo>
                  <a:pt x="897121" y="142895"/>
                </a:lnTo>
                <a:lnTo>
                  <a:pt x="891127" y="142895"/>
                </a:lnTo>
                <a:lnTo>
                  <a:pt x="876423" y="145187"/>
                </a:lnTo>
                <a:lnTo>
                  <a:pt x="864382" y="151726"/>
                </a:lnTo>
                <a:lnTo>
                  <a:pt x="855755" y="161996"/>
                </a:lnTo>
                <a:lnTo>
                  <a:pt x="851293" y="175480"/>
                </a:lnTo>
                <a:lnTo>
                  <a:pt x="850842" y="181969"/>
                </a:lnTo>
                <a:lnTo>
                  <a:pt x="853182" y="196908"/>
                </a:lnTo>
                <a:close/>
              </a:path>
              <a:path w="1146028" h="348011">
                <a:moveTo>
                  <a:pt x="453640" y="323197"/>
                </a:moveTo>
                <a:lnTo>
                  <a:pt x="460298" y="335034"/>
                </a:lnTo>
                <a:lnTo>
                  <a:pt x="470734" y="343303"/>
                </a:lnTo>
                <a:lnTo>
                  <a:pt x="484405" y="347542"/>
                </a:lnTo>
                <a:lnTo>
                  <a:pt x="491470" y="348011"/>
                </a:lnTo>
                <a:lnTo>
                  <a:pt x="495941" y="348011"/>
                </a:lnTo>
                <a:lnTo>
                  <a:pt x="503040" y="347795"/>
                </a:lnTo>
                <a:lnTo>
                  <a:pt x="508819" y="345268"/>
                </a:lnTo>
                <a:lnTo>
                  <a:pt x="508171" y="334678"/>
                </a:lnTo>
                <a:lnTo>
                  <a:pt x="504463" y="336974"/>
                </a:lnTo>
                <a:lnTo>
                  <a:pt x="496931" y="338392"/>
                </a:lnTo>
                <a:lnTo>
                  <a:pt x="491572" y="338392"/>
                </a:lnTo>
                <a:lnTo>
                  <a:pt x="478121" y="335199"/>
                </a:lnTo>
                <a:lnTo>
                  <a:pt x="468059" y="326301"/>
                </a:lnTo>
                <a:lnTo>
                  <a:pt x="463108" y="312726"/>
                </a:lnTo>
                <a:lnTo>
                  <a:pt x="462870" y="308588"/>
                </a:lnTo>
                <a:lnTo>
                  <a:pt x="465949" y="294427"/>
                </a:lnTo>
                <a:lnTo>
                  <a:pt x="474533" y="284125"/>
                </a:lnTo>
                <a:lnTo>
                  <a:pt x="487641" y="279070"/>
                </a:lnTo>
                <a:lnTo>
                  <a:pt x="492118" y="278784"/>
                </a:lnTo>
                <a:lnTo>
                  <a:pt x="497795" y="278784"/>
                </a:lnTo>
                <a:lnTo>
                  <a:pt x="503040" y="280202"/>
                </a:lnTo>
                <a:lnTo>
                  <a:pt x="507841" y="283053"/>
                </a:lnTo>
                <a:lnTo>
                  <a:pt x="508717" y="272461"/>
                </a:lnTo>
                <a:lnTo>
                  <a:pt x="503154" y="269949"/>
                </a:lnTo>
                <a:lnTo>
                  <a:pt x="497579" y="269182"/>
                </a:lnTo>
                <a:lnTo>
                  <a:pt x="491572" y="269182"/>
                </a:lnTo>
                <a:lnTo>
                  <a:pt x="476871" y="271478"/>
                </a:lnTo>
                <a:lnTo>
                  <a:pt x="464832" y="278020"/>
                </a:lnTo>
                <a:lnTo>
                  <a:pt x="456207" y="288293"/>
                </a:lnTo>
                <a:lnTo>
                  <a:pt x="451749" y="301783"/>
                </a:lnTo>
                <a:lnTo>
                  <a:pt x="451300" y="308256"/>
                </a:lnTo>
                <a:lnTo>
                  <a:pt x="453640" y="323197"/>
                </a:lnTo>
                <a:close/>
              </a:path>
              <a:path w="1146028" h="348011">
                <a:moveTo>
                  <a:pt x="756088" y="346683"/>
                </a:moveTo>
                <a:lnTo>
                  <a:pt x="766997" y="346683"/>
                </a:lnTo>
                <a:lnTo>
                  <a:pt x="766997" y="280098"/>
                </a:lnTo>
                <a:lnTo>
                  <a:pt x="790695" y="280098"/>
                </a:lnTo>
                <a:lnTo>
                  <a:pt x="790695" y="270489"/>
                </a:lnTo>
                <a:lnTo>
                  <a:pt x="732402" y="270489"/>
                </a:lnTo>
                <a:lnTo>
                  <a:pt x="732402" y="280098"/>
                </a:lnTo>
                <a:lnTo>
                  <a:pt x="756088" y="280098"/>
                </a:lnTo>
                <a:lnTo>
                  <a:pt x="756088" y="346683"/>
                </a:lnTo>
                <a:close/>
              </a:path>
              <a:path w="1146028" h="348011">
                <a:moveTo>
                  <a:pt x="686987" y="280098"/>
                </a:moveTo>
                <a:lnTo>
                  <a:pt x="718762" y="280098"/>
                </a:lnTo>
                <a:lnTo>
                  <a:pt x="718762" y="270489"/>
                </a:lnTo>
                <a:lnTo>
                  <a:pt x="676065" y="270489"/>
                </a:lnTo>
                <a:lnTo>
                  <a:pt x="676065" y="346683"/>
                </a:lnTo>
                <a:lnTo>
                  <a:pt x="718762" y="346683"/>
                </a:lnTo>
                <a:lnTo>
                  <a:pt x="718762" y="337078"/>
                </a:lnTo>
                <a:lnTo>
                  <a:pt x="686987" y="337078"/>
                </a:lnTo>
                <a:lnTo>
                  <a:pt x="686987" y="311972"/>
                </a:lnTo>
                <a:lnTo>
                  <a:pt x="715918" y="311972"/>
                </a:lnTo>
                <a:lnTo>
                  <a:pt x="715918" y="302374"/>
                </a:lnTo>
                <a:lnTo>
                  <a:pt x="686987" y="302374"/>
                </a:lnTo>
                <a:lnTo>
                  <a:pt x="686987" y="280098"/>
                </a:lnTo>
                <a:close/>
              </a:path>
              <a:path w="1146028" h="348011">
                <a:moveTo>
                  <a:pt x="800842" y="153799"/>
                </a:moveTo>
                <a:lnTo>
                  <a:pt x="832618" y="153799"/>
                </a:lnTo>
                <a:lnTo>
                  <a:pt x="832618" y="144190"/>
                </a:lnTo>
                <a:lnTo>
                  <a:pt x="789933" y="144190"/>
                </a:lnTo>
                <a:lnTo>
                  <a:pt x="789933" y="220388"/>
                </a:lnTo>
                <a:lnTo>
                  <a:pt x="832618" y="220388"/>
                </a:lnTo>
                <a:lnTo>
                  <a:pt x="832618" y="210786"/>
                </a:lnTo>
                <a:lnTo>
                  <a:pt x="800842" y="210786"/>
                </a:lnTo>
                <a:lnTo>
                  <a:pt x="800842" y="185674"/>
                </a:lnTo>
                <a:lnTo>
                  <a:pt x="829773" y="185674"/>
                </a:lnTo>
                <a:lnTo>
                  <a:pt x="829773" y="176072"/>
                </a:lnTo>
                <a:lnTo>
                  <a:pt x="800842" y="176072"/>
                </a:lnTo>
                <a:lnTo>
                  <a:pt x="800842" y="153799"/>
                </a:lnTo>
                <a:close/>
              </a:path>
              <a:path w="1146028" h="348011">
                <a:moveTo>
                  <a:pt x="754335" y="220388"/>
                </a:moveTo>
                <a:lnTo>
                  <a:pt x="765257" y="220388"/>
                </a:lnTo>
                <a:lnTo>
                  <a:pt x="765257" y="144190"/>
                </a:lnTo>
                <a:lnTo>
                  <a:pt x="754335" y="144190"/>
                </a:lnTo>
                <a:lnTo>
                  <a:pt x="754335" y="179240"/>
                </a:lnTo>
                <a:lnTo>
                  <a:pt x="750512" y="180007"/>
                </a:lnTo>
                <a:lnTo>
                  <a:pt x="748328" y="180007"/>
                </a:lnTo>
                <a:lnTo>
                  <a:pt x="735200" y="175426"/>
                </a:lnTo>
                <a:lnTo>
                  <a:pt x="730021" y="162778"/>
                </a:lnTo>
                <a:lnTo>
                  <a:pt x="729672" y="156427"/>
                </a:lnTo>
                <a:lnTo>
                  <a:pt x="729672" y="144190"/>
                </a:lnTo>
                <a:lnTo>
                  <a:pt x="718762" y="144190"/>
                </a:lnTo>
                <a:lnTo>
                  <a:pt x="718762" y="157841"/>
                </a:lnTo>
                <a:lnTo>
                  <a:pt x="721465" y="173811"/>
                </a:lnTo>
                <a:lnTo>
                  <a:pt x="729291" y="184212"/>
                </a:lnTo>
                <a:lnTo>
                  <a:pt x="741817" y="189143"/>
                </a:lnTo>
                <a:lnTo>
                  <a:pt x="748328" y="189608"/>
                </a:lnTo>
                <a:lnTo>
                  <a:pt x="752481" y="189504"/>
                </a:lnTo>
                <a:lnTo>
                  <a:pt x="754335" y="189169"/>
                </a:lnTo>
                <a:lnTo>
                  <a:pt x="754335" y="220388"/>
                </a:lnTo>
                <a:close/>
              </a:path>
              <a:path w="1146028" h="348011">
                <a:moveTo>
                  <a:pt x="625303" y="346683"/>
                </a:moveTo>
                <a:lnTo>
                  <a:pt x="636225" y="346683"/>
                </a:lnTo>
                <a:lnTo>
                  <a:pt x="636225" y="280098"/>
                </a:lnTo>
                <a:lnTo>
                  <a:pt x="659911" y="280098"/>
                </a:lnTo>
                <a:lnTo>
                  <a:pt x="659911" y="270489"/>
                </a:lnTo>
                <a:lnTo>
                  <a:pt x="601618" y="270489"/>
                </a:lnTo>
                <a:lnTo>
                  <a:pt x="601618" y="280098"/>
                </a:lnTo>
                <a:lnTo>
                  <a:pt x="625303" y="280098"/>
                </a:lnTo>
                <a:lnTo>
                  <a:pt x="625303" y="346683"/>
                </a:lnTo>
                <a:close/>
              </a:path>
              <a:path w="1146028" h="348011">
                <a:moveTo>
                  <a:pt x="574224" y="270489"/>
                </a:moveTo>
                <a:lnTo>
                  <a:pt x="538194" y="329878"/>
                </a:lnTo>
                <a:lnTo>
                  <a:pt x="538079" y="270489"/>
                </a:lnTo>
                <a:lnTo>
                  <a:pt x="527170" y="270489"/>
                </a:lnTo>
                <a:lnTo>
                  <a:pt x="527170" y="346683"/>
                </a:lnTo>
                <a:lnTo>
                  <a:pt x="538410" y="346683"/>
                </a:lnTo>
                <a:lnTo>
                  <a:pt x="574440" y="287741"/>
                </a:lnTo>
                <a:lnTo>
                  <a:pt x="574541" y="346683"/>
                </a:lnTo>
                <a:lnTo>
                  <a:pt x="585463" y="346683"/>
                </a:lnTo>
                <a:lnTo>
                  <a:pt x="585463" y="270489"/>
                </a:lnTo>
                <a:lnTo>
                  <a:pt x="574224" y="270489"/>
                </a:lnTo>
                <a:close/>
              </a:path>
              <a:path w="1146028" h="348011">
                <a:moveTo>
                  <a:pt x="486225" y="144190"/>
                </a:moveTo>
                <a:lnTo>
                  <a:pt x="473132" y="144190"/>
                </a:lnTo>
                <a:lnTo>
                  <a:pt x="498671" y="180762"/>
                </a:lnTo>
                <a:lnTo>
                  <a:pt x="470617" y="220388"/>
                </a:lnTo>
                <a:lnTo>
                  <a:pt x="483723" y="220388"/>
                </a:lnTo>
                <a:lnTo>
                  <a:pt x="505440" y="188074"/>
                </a:lnTo>
                <a:lnTo>
                  <a:pt x="527919" y="220388"/>
                </a:lnTo>
                <a:lnTo>
                  <a:pt x="541686" y="220388"/>
                </a:lnTo>
                <a:lnTo>
                  <a:pt x="513518" y="180547"/>
                </a:lnTo>
                <a:lnTo>
                  <a:pt x="539172" y="144190"/>
                </a:lnTo>
                <a:lnTo>
                  <a:pt x="526726" y="144190"/>
                </a:lnTo>
                <a:lnTo>
                  <a:pt x="506533" y="173451"/>
                </a:lnTo>
                <a:lnTo>
                  <a:pt x="486225" y="144190"/>
                </a:lnTo>
                <a:close/>
              </a:path>
              <a:path w="1146028" h="348011">
                <a:moveTo>
                  <a:pt x="409378" y="280098"/>
                </a:moveTo>
                <a:lnTo>
                  <a:pt x="416032" y="280098"/>
                </a:lnTo>
                <a:lnTo>
                  <a:pt x="426180" y="283593"/>
                </a:lnTo>
                <a:lnTo>
                  <a:pt x="426192" y="303241"/>
                </a:lnTo>
                <a:lnTo>
                  <a:pt x="417671" y="306622"/>
                </a:lnTo>
                <a:lnTo>
                  <a:pt x="400094" y="306622"/>
                </a:lnTo>
                <a:lnTo>
                  <a:pt x="400094" y="280098"/>
                </a:lnTo>
                <a:lnTo>
                  <a:pt x="400094" y="346683"/>
                </a:lnTo>
                <a:lnTo>
                  <a:pt x="400094" y="316235"/>
                </a:lnTo>
                <a:lnTo>
                  <a:pt x="410800" y="316235"/>
                </a:lnTo>
                <a:lnTo>
                  <a:pt x="424759" y="313686"/>
                </a:lnTo>
                <a:lnTo>
                  <a:pt x="434862" y="305132"/>
                </a:lnTo>
                <a:lnTo>
                  <a:pt x="437749" y="293306"/>
                </a:lnTo>
                <a:lnTo>
                  <a:pt x="433490" y="279262"/>
                </a:lnTo>
                <a:lnTo>
                  <a:pt x="422440" y="272206"/>
                </a:lnTo>
                <a:lnTo>
                  <a:pt x="409378" y="280098"/>
                </a:lnTo>
                <a:close/>
              </a:path>
              <a:path w="1146028" h="348011">
                <a:moveTo>
                  <a:pt x="389172" y="346683"/>
                </a:moveTo>
                <a:lnTo>
                  <a:pt x="400094" y="346683"/>
                </a:lnTo>
                <a:lnTo>
                  <a:pt x="400094" y="280098"/>
                </a:lnTo>
                <a:lnTo>
                  <a:pt x="409378" y="280098"/>
                </a:lnTo>
                <a:lnTo>
                  <a:pt x="422440" y="272206"/>
                </a:lnTo>
                <a:lnTo>
                  <a:pt x="409149" y="270493"/>
                </a:lnTo>
                <a:lnTo>
                  <a:pt x="389172" y="270489"/>
                </a:lnTo>
                <a:lnTo>
                  <a:pt x="389172" y="346683"/>
                </a:lnTo>
                <a:close/>
              </a:path>
              <a:path w="1146028" h="348011">
                <a:moveTo>
                  <a:pt x="335908" y="280098"/>
                </a:moveTo>
                <a:lnTo>
                  <a:pt x="367671" y="280098"/>
                </a:lnTo>
                <a:lnTo>
                  <a:pt x="367671" y="270489"/>
                </a:lnTo>
                <a:lnTo>
                  <a:pt x="324986" y="270489"/>
                </a:lnTo>
                <a:lnTo>
                  <a:pt x="324986" y="346683"/>
                </a:lnTo>
                <a:lnTo>
                  <a:pt x="367671" y="346683"/>
                </a:lnTo>
                <a:lnTo>
                  <a:pt x="367671" y="337078"/>
                </a:lnTo>
                <a:lnTo>
                  <a:pt x="335908" y="337078"/>
                </a:lnTo>
                <a:lnTo>
                  <a:pt x="335908" y="311972"/>
                </a:lnTo>
                <a:lnTo>
                  <a:pt x="364839" y="311972"/>
                </a:lnTo>
                <a:lnTo>
                  <a:pt x="364839" y="302374"/>
                </a:lnTo>
                <a:lnTo>
                  <a:pt x="335908" y="302374"/>
                </a:lnTo>
                <a:lnTo>
                  <a:pt x="335908" y="280098"/>
                </a:lnTo>
                <a:close/>
              </a:path>
              <a:path w="1146028" h="348011">
                <a:moveTo>
                  <a:pt x="295239" y="277231"/>
                </a:moveTo>
                <a:lnTo>
                  <a:pt x="283036" y="271355"/>
                </a:lnTo>
                <a:lnTo>
                  <a:pt x="273020" y="270493"/>
                </a:lnTo>
                <a:lnTo>
                  <a:pt x="252392" y="270489"/>
                </a:lnTo>
                <a:lnTo>
                  <a:pt x="252392" y="346683"/>
                </a:lnTo>
                <a:lnTo>
                  <a:pt x="263311" y="337729"/>
                </a:lnTo>
                <a:lnTo>
                  <a:pt x="263311" y="279445"/>
                </a:lnTo>
                <a:lnTo>
                  <a:pt x="281213" y="279445"/>
                </a:lnTo>
                <a:lnTo>
                  <a:pt x="288855" y="281735"/>
                </a:lnTo>
                <a:lnTo>
                  <a:pt x="288855" y="302046"/>
                </a:lnTo>
                <a:lnTo>
                  <a:pt x="279792" y="303019"/>
                </a:lnTo>
                <a:lnTo>
                  <a:pt x="279792" y="311972"/>
                </a:lnTo>
                <a:lnTo>
                  <a:pt x="290150" y="313609"/>
                </a:lnTo>
                <a:lnTo>
                  <a:pt x="284054" y="308044"/>
                </a:lnTo>
                <a:lnTo>
                  <a:pt x="284054" y="307828"/>
                </a:lnTo>
                <a:lnTo>
                  <a:pt x="293668" y="305315"/>
                </a:lnTo>
                <a:lnTo>
                  <a:pt x="299764" y="300189"/>
                </a:lnTo>
                <a:lnTo>
                  <a:pt x="299764" y="289702"/>
                </a:lnTo>
                <a:lnTo>
                  <a:pt x="295239" y="277231"/>
                </a:lnTo>
                <a:close/>
              </a:path>
              <a:path w="1146028" h="348011">
                <a:moveTo>
                  <a:pt x="279792" y="303019"/>
                </a:moveTo>
                <a:lnTo>
                  <a:pt x="263311" y="303015"/>
                </a:lnTo>
                <a:lnTo>
                  <a:pt x="263311" y="279445"/>
                </a:lnTo>
                <a:lnTo>
                  <a:pt x="263311" y="337729"/>
                </a:lnTo>
                <a:lnTo>
                  <a:pt x="263311" y="311972"/>
                </a:lnTo>
                <a:lnTo>
                  <a:pt x="279792" y="311972"/>
                </a:lnTo>
                <a:lnTo>
                  <a:pt x="279792" y="303019"/>
                </a:lnTo>
                <a:close/>
              </a:path>
              <a:path w="1146028" h="348011">
                <a:moveTo>
                  <a:pt x="290163" y="335551"/>
                </a:moveTo>
                <a:lnTo>
                  <a:pt x="281426" y="337733"/>
                </a:lnTo>
                <a:lnTo>
                  <a:pt x="263311" y="337729"/>
                </a:lnTo>
                <a:lnTo>
                  <a:pt x="252392" y="346683"/>
                </a:lnTo>
                <a:lnTo>
                  <a:pt x="272696" y="346683"/>
                </a:lnTo>
                <a:lnTo>
                  <a:pt x="288075" y="344749"/>
                </a:lnTo>
                <a:lnTo>
                  <a:pt x="298741" y="337439"/>
                </a:lnTo>
                <a:lnTo>
                  <a:pt x="301732" y="326386"/>
                </a:lnTo>
                <a:lnTo>
                  <a:pt x="296811" y="313556"/>
                </a:lnTo>
                <a:lnTo>
                  <a:pt x="284054" y="308044"/>
                </a:lnTo>
                <a:lnTo>
                  <a:pt x="290150" y="313609"/>
                </a:lnTo>
                <a:lnTo>
                  <a:pt x="290163" y="335551"/>
                </a:lnTo>
                <a:close/>
              </a:path>
              <a:path w="1146028" h="348011">
                <a:moveTo>
                  <a:pt x="217130" y="270489"/>
                </a:moveTo>
                <a:lnTo>
                  <a:pt x="181108" y="329878"/>
                </a:lnTo>
                <a:lnTo>
                  <a:pt x="180996" y="270489"/>
                </a:lnTo>
                <a:lnTo>
                  <a:pt x="170082" y="270489"/>
                </a:lnTo>
                <a:lnTo>
                  <a:pt x="170082" y="346683"/>
                </a:lnTo>
                <a:lnTo>
                  <a:pt x="181331" y="346683"/>
                </a:lnTo>
                <a:lnTo>
                  <a:pt x="217354" y="287741"/>
                </a:lnTo>
                <a:lnTo>
                  <a:pt x="217458" y="346683"/>
                </a:lnTo>
                <a:lnTo>
                  <a:pt x="228372" y="346683"/>
                </a:lnTo>
                <a:lnTo>
                  <a:pt x="228372" y="270489"/>
                </a:lnTo>
                <a:lnTo>
                  <a:pt x="217130" y="270489"/>
                </a:lnTo>
                <a:close/>
              </a:path>
              <a:path w="1146028" h="348011">
                <a:moveTo>
                  <a:pt x="144863" y="270489"/>
                </a:moveTo>
                <a:lnTo>
                  <a:pt x="133948" y="270489"/>
                </a:lnTo>
                <a:lnTo>
                  <a:pt x="133948" y="302374"/>
                </a:lnTo>
                <a:lnTo>
                  <a:pt x="97487" y="302374"/>
                </a:lnTo>
                <a:lnTo>
                  <a:pt x="97487" y="270489"/>
                </a:lnTo>
                <a:lnTo>
                  <a:pt x="86569" y="270489"/>
                </a:lnTo>
                <a:lnTo>
                  <a:pt x="86569" y="346683"/>
                </a:lnTo>
                <a:lnTo>
                  <a:pt x="97487" y="346683"/>
                </a:lnTo>
                <a:lnTo>
                  <a:pt x="97487" y="311972"/>
                </a:lnTo>
                <a:lnTo>
                  <a:pt x="133948" y="311972"/>
                </a:lnTo>
                <a:lnTo>
                  <a:pt x="133948" y="346683"/>
                </a:lnTo>
                <a:lnTo>
                  <a:pt x="144863" y="346683"/>
                </a:lnTo>
                <a:lnTo>
                  <a:pt x="144863" y="270489"/>
                </a:lnTo>
                <a:close/>
              </a:path>
              <a:path w="1146028" h="348011">
                <a:moveTo>
                  <a:pt x="17687" y="337405"/>
                </a:moveTo>
                <a:lnTo>
                  <a:pt x="13867" y="336974"/>
                </a:lnTo>
                <a:lnTo>
                  <a:pt x="12448" y="336534"/>
                </a:lnTo>
                <a:lnTo>
                  <a:pt x="11797" y="346575"/>
                </a:lnTo>
                <a:lnTo>
                  <a:pt x="15725" y="347356"/>
                </a:lnTo>
                <a:lnTo>
                  <a:pt x="19216" y="347356"/>
                </a:lnTo>
                <a:lnTo>
                  <a:pt x="32156" y="341631"/>
                </a:lnTo>
                <a:lnTo>
                  <a:pt x="38858" y="331085"/>
                </a:lnTo>
                <a:lnTo>
                  <a:pt x="70404" y="270489"/>
                </a:lnTo>
                <a:lnTo>
                  <a:pt x="58294" y="270489"/>
                </a:lnTo>
                <a:lnTo>
                  <a:pt x="35265" y="315579"/>
                </a:lnTo>
                <a:lnTo>
                  <a:pt x="34937" y="315579"/>
                </a:lnTo>
                <a:lnTo>
                  <a:pt x="12776" y="270489"/>
                </a:lnTo>
                <a:lnTo>
                  <a:pt x="0" y="270489"/>
                </a:lnTo>
                <a:lnTo>
                  <a:pt x="29149" y="326815"/>
                </a:lnTo>
                <a:lnTo>
                  <a:pt x="28166" y="328997"/>
                </a:lnTo>
                <a:lnTo>
                  <a:pt x="26419" y="332931"/>
                </a:lnTo>
                <a:lnTo>
                  <a:pt x="23691" y="337405"/>
                </a:lnTo>
                <a:lnTo>
                  <a:pt x="17687" y="337405"/>
                </a:lnTo>
                <a:close/>
              </a:path>
              <a:path w="1146028" h="348011">
                <a:moveTo>
                  <a:pt x="1105427" y="128922"/>
                </a:moveTo>
                <a:lnTo>
                  <a:pt x="1103445" y="126298"/>
                </a:lnTo>
                <a:lnTo>
                  <a:pt x="1101921" y="136011"/>
                </a:lnTo>
                <a:lnTo>
                  <a:pt x="1104538" y="137756"/>
                </a:lnTo>
                <a:lnTo>
                  <a:pt x="1112945" y="138959"/>
                </a:lnTo>
                <a:lnTo>
                  <a:pt x="1120806" y="138959"/>
                </a:lnTo>
                <a:lnTo>
                  <a:pt x="1129430" y="137756"/>
                </a:lnTo>
                <a:lnTo>
                  <a:pt x="1132058" y="136011"/>
                </a:lnTo>
                <a:lnTo>
                  <a:pt x="1130420" y="126298"/>
                </a:lnTo>
                <a:lnTo>
                  <a:pt x="1128337" y="128922"/>
                </a:lnTo>
                <a:lnTo>
                  <a:pt x="1120908" y="130345"/>
                </a:lnTo>
                <a:lnTo>
                  <a:pt x="1112843" y="130341"/>
                </a:lnTo>
                <a:lnTo>
                  <a:pt x="1105427" y="128922"/>
                </a:lnTo>
                <a:close/>
              </a:path>
              <a:path w="1146028" h="348011">
                <a:moveTo>
                  <a:pt x="1134789" y="144190"/>
                </a:moveTo>
                <a:lnTo>
                  <a:pt x="1098759" y="203575"/>
                </a:lnTo>
                <a:lnTo>
                  <a:pt x="1098657" y="144190"/>
                </a:lnTo>
                <a:lnTo>
                  <a:pt x="1087735" y="144190"/>
                </a:lnTo>
                <a:lnTo>
                  <a:pt x="1087735" y="220388"/>
                </a:lnTo>
                <a:lnTo>
                  <a:pt x="1098975" y="220388"/>
                </a:lnTo>
                <a:lnTo>
                  <a:pt x="1135005" y="161448"/>
                </a:lnTo>
                <a:lnTo>
                  <a:pt x="1135106" y="220388"/>
                </a:lnTo>
                <a:lnTo>
                  <a:pt x="1146028" y="220388"/>
                </a:lnTo>
                <a:lnTo>
                  <a:pt x="1146028" y="144190"/>
                </a:lnTo>
                <a:lnTo>
                  <a:pt x="1134789" y="144190"/>
                </a:lnTo>
                <a:close/>
              </a:path>
              <a:path w="1146028" h="348011">
                <a:moveTo>
                  <a:pt x="948874" y="180219"/>
                </a:moveTo>
                <a:lnTo>
                  <a:pt x="984675" y="144190"/>
                </a:lnTo>
                <a:lnTo>
                  <a:pt x="970159" y="144190"/>
                </a:lnTo>
                <a:lnTo>
                  <a:pt x="937634" y="177709"/>
                </a:lnTo>
                <a:lnTo>
                  <a:pt x="937634" y="144190"/>
                </a:lnTo>
                <a:lnTo>
                  <a:pt x="926712" y="144190"/>
                </a:lnTo>
                <a:lnTo>
                  <a:pt x="926712" y="220388"/>
                </a:lnTo>
                <a:lnTo>
                  <a:pt x="937634" y="220388"/>
                </a:lnTo>
                <a:lnTo>
                  <a:pt x="937634" y="183060"/>
                </a:lnTo>
                <a:lnTo>
                  <a:pt x="971581" y="220388"/>
                </a:lnTo>
                <a:lnTo>
                  <a:pt x="987507" y="220388"/>
                </a:lnTo>
                <a:lnTo>
                  <a:pt x="948874" y="180219"/>
                </a:lnTo>
                <a:close/>
              </a:path>
              <a:path w="1146028" h="348011">
                <a:moveTo>
                  <a:pt x="1051261" y="144190"/>
                </a:moveTo>
                <a:lnTo>
                  <a:pt x="1015244" y="203575"/>
                </a:lnTo>
                <a:lnTo>
                  <a:pt x="1015130" y="144190"/>
                </a:lnTo>
                <a:lnTo>
                  <a:pt x="1004220" y="144190"/>
                </a:lnTo>
                <a:lnTo>
                  <a:pt x="1004220" y="220388"/>
                </a:lnTo>
                <a:lnTo>
                  <a:pt x="1015460" y="220388"/>
                </a:lnTo>
                <a:lnTo>
                  <a:pt x="1051490" y="161448"/>
                </a:lnTo>
                <a:lnTo>
                  <a:pt x="1051604" y="220388"/>
                </a:lnTo>
                <a:lnTo>
                  <a:pt x="1062513" y="220388"/>
                </a:lnTo>
                <a:lnTo>
                  <a:pt x="1062513" y="144190"/>
                </a:lnTo>
                <a:lnTo>
                  <a:pt x="1051261" y="144190"/>
                </a:lnTo>
                <a:close/>
              </a:path>
              <a:path w="1146028" h="348011">
                <a:moveTo>
                  <a:pt x="688066" y="144190"/>
                </a:moveTo>
                <a:lnTo>
                  <a:pt x="652049" y="203575"/>
                </a:lnTo>
                <a:lnTo>
                  <a:pt x="651948" y="144190"/>
                </a:lnTo>
                <a:lnTo>
                  <a:pt x="641026" y="144190"/>
                </a:lnTo>
                <a:lnTo>
                  <a:pt x="641026" y="220388"/>
                </a:lnTo>
                <a:lnTo>
                  <a:pt x="652278" y="220388"/>
                </a:lnTo>
                <a:lnTo>
                  <a:pt x="688295" y="161448"/>
                </a:lnTo>
                <a:lnTo>
                  <a:pt x="688397" y="220388"/>
                </a:lnTo>
                <a:lnTo>
                  <a:pt x="699319" y="220388"/>
                </a:lnTo>
                <a:lnTo>
                  <a:pt x="699319" y="144190"/>
                </a:lnTo>
                <a:lnTo>
                  <a:pt x="688066" y="144190"/>
                </a:lnTo>
                <a:close/>
              </a:path>
              <a:path w="1146028" h="348011">
                <a:moveTo>
                  <a:pt x="615803" y="144190"/>
                </a:moveTo>
                <a:lnTo>
                  <a:pt x="604894" y="144190"/>
                </a:lnTo>
                <a:lnTo>
                  <a:pt x="604894" y="176072"/>
                </a:lnTo>
                <a:lnTo>
                  <a:pt x="568432" y="176072"/>
                </a:lnTo>
                <a:lnTo>
                  <a:pt x="568432" y="144190"/>
                </a:lnTo>
                <a:lnTo>
                  <a:pt x="557523" y="144190"/>
                </a:lnTo>
                <a:lnTo>
                  <a:pt x="557523" y="220388"/>
                </a:lnTo>
                <a:lnTo>
                  <a:pt x="568432" y="220388"/>
                </a:lnTo>
                <a:lnTo>
                  <a:pt x="568432" y="185674"/>
                </a:lnTo>
                <a:lnTo>
                  <a:pt x="604894" y="185674"/>
                </a:lnTo>
                <a:lnTo>
                  <a:pt x="604894" y="220388"/>
                </a:lnTo>
                <a:lnTo>
                  <a:pt x="615803" y="220388"/>
                </a:lnTo>
                <a:lnTo>
                  <a:pt x="615803" y="144190"/>
                </a:lnTo>
                <a:close/>
              </a:path>
              <a:path w="1146028" h="348011">
                <a:moveTo>
                  <a:pt x="425532" y="153799"/>
                </a:moveTo>
                <a:lnTo>
                  <a:pt x="457295" y="153799"/>
                </a:lnTo>
                <a:lnTo>
                  <a:pt x="457295" y="144190"/>
                </a:lnTo>
                <a:lnTo>
                  <a:pt x="414623" y="144190"/>
                </a:lnTo>
                <a:lnTo>
                  <a:pt x="414623" y="220388"/>
                </a:lnTo>
                <a:lnTo>
                  <a:pt x="457295" y="220388"/>
                </a:lnTo>
                <a:lnTo>
                  <a:pt x="457295" y="210786"/>
                </a:lnTo>
                <a:lnTo>
                  <a:pt x="425532" y="210786"/>
                </a:lnTo>
                <a:lnTo>
                  <a:pt x="425532" y="185674"/>
                </a:lnTo>
                <a:lnTo>
                  <a:pt x="454450" y="185674"/>
                </a:lnTo>
                <a:lnTo>
                  <a:pt x="454450" y="176072"/>
                </a:lnTo>
                <a:lnTo>
                  <a:pt x="425532" y="176072"/>
                </a:lnTo>
                <a:lnTo>
                  <a:pt x="425532" y="153799"/>
                </a:lnTo>
                <a:close/>
              </a:path>
              <a:path w="1146028" h="348011">
                <a:moveTo>
                  <a:pt x="363848" y="220388"/>
                </a:moveTo>
                <a:lnTo>
                  <a:pt x="374770" y="220388"/>
                </a:lnTo>
                <a:lnTo>
                  <a:pt x="374770" y="153799"/>
                </a:lnTo>
                <a:lnTo>
                  <a:pt x="398456" y="153799"/>
                </a:lnTo>
                <a:lnTo>
                  <a:pt x="398456" y="144190"/>
                </a:lnTo>
                <a:lnTo>
                  <a:pt x="340163" y="144190"/>
                </a:lnTo>
                <a:lnTo>
                  <a:pt x="340163" y="153799"/>
                </a:lnTo>
                <a:lnTo>
                  <a:pt x="363848" y="153799"/>
                </a:lnTo>
                <a:lnTo>
                  <a:pt x="363848" y="220388"/>
                </a:lnTo>
                <a:close/>
              </a:path>
              <a:path w="1146028" h="348011">
                <a:moveTo>
                  <a:pt x="312756" y="144190"/>
                </a:moveTo>
                <a:lnTo>
                  <a:pt x="276739" y="203575"/>
                </a:lnTo>
                <a:lnTo>
                  <a:pt x="276627" y="144190"/>
                </a:lnTo>
                <a:lnTo>
                  <a:pt x="265711" y="144190"/>
                </a:lnTo>
                <a:lnTo>
                  <a:pt x="265711" y="220388"/>
                </a:lnTo>
                <a:lnTo>
                  <a:pt x="276955" y="220388"/>
                </a:lnTo>
                <a:lnTo>
                  <a:pt x="312972" y="161448"/>
                </a:lnTo>
                <a:lnTo>
                  <a:pt x="313086" y="220388"/>
                </a:lnTo>
                <a:lnTo>
                  <a:pt x="324008" y="220388"/>
                </a:lnTo>
                <a:lnTo>
                  <a:pt x="324008" y="144190"/>
                </a:lnTo>
                <a:lnTo>
                  <a:pt x="312756" y="144190"/>
                </a:lnTo>
                <a:close/>
              </a:path>
              <a:path w="1146028" h="348011">
                <a:moveTo>
                  <a:pt x="120925" y="221565"/>
                </a:moveTo>
                <a:lnTo>
                  <a:pt x="124776" y="221720"/>
                </a:lnTo>
                <a:lnTo>
                  <a:pt x="139543" y="219125"/>
                </a:lnTo>
                <a:lnTo>
                  <a:pt x="150744" y="211837"/>
                </a:lnTo>
                <a:lnTo>
                  <a:pt x="158097" y="200599"/>
                </a:lnTo>
                <a:lnTo>
                  <a:pt x="161320" y="186152"/>
                </a:lnTo>
                <a:lnTo>
                  <a:pt x="161448" y="182297"/>
                </a:lnTo>
                <a:lnTo>
                  <a:pt x="159240" y="167415"/>
                </a:lnTo>
                <a:lnTo>
                  <a:pt x="152821" y="155335"/>
                </a:lnTo>
                <a:lnTo>
                  <a:pt x="142501" y="146924"/>
                </a:lnTo>
                <a:lnTo>
                  <a:pt x="128588" y="143052"/>
                </a:lnTo>
                <a:lnTo>
                  <a:pt x="124776" y="142895"/>
                </a:lnTo>
                <a:lnTo>
                  <a:pt x="110054" y="145555"/>
                </a:lnTo>
                <a:lnTo>
                  <a:pt x="98850" y="152961"/>
                </a:lnTo>
                <a:lnTo>
                  <a:pt x="99673" y="182297"/>
                </a:lnTo>
                <a:lnTo>
                  <a:pt x="102328" y="167971"/>
                </a:lnTo>
                <a:lnTo>
                  <a:pt x="110312" y="157139"/>
                </a:lnTo>
                <a:lnTo>
                  <a:pt x="123676" y="152517"/>
                </a:lnTo>
                <a:lnTo>
                  <a:pt x="124776" y="152496"/>
                </a:lnTo>
                <a:lnTo>
                  <a:pt x="138506" y="156596"/>
                </a:lnTo>
                <a:lnTo>
                  <a:pt x="146858" y="167088"/>
                </a:lnTo>
                <a:lnTo>
                  <a:pt x="149876" y="181252"/>
                </a:lnTo>
                <a:lnTo>
                  <a:pt x="149889" y="182297"/>
                </a:lnTo>
                <a:lnTo>
                  <a:pt x="147376" y="196465"/>
                </a:lnTo>
                <a:lnTo>
                  <a:pt x="139536" y="207363"/>
                </a:lnTo>
                <a:lnTo>
                  <a:pt x="125921" y="212064"/>
                </a:lnTo>
                <a:lnTo>
                  <a:pt x="124776" y="212086"/>
                </a:lnTo>
                <a:lnTo>
                  <a:pt x="120925" y="221565"/>
                </a:lnTo>
                <a:close/>
              </a:path>
              <a:path w="1146028" h="348011">
                <a:moveTo>
                  <a:pt x="56437" y="220388"/>
                </a:moveTo>
                <a:lnTo>
                  <a:pt x="67351" y="220388"/>
                </a:lnTo>
                <a:lnTo>
                  <a:pt x="67351" y="144190"/>
                </a:lnTo>
                <a:lnTo>
                  <a:pt x="9065" y="144190"/>
                </a:lnTo>
                <a:lnTo>
                  <a:pt x="9065" y="220388"/>
                </a:lnTo>
                <a:lnTo>
                  <a:pt x="19975" y="220388"/>
                </a:lnTo>
                <a:lnTo>
                  <a:pt x="19975" y="153799"/>
                </a:lnTo>
                <a:lnTo>
                  <a:pt x="56437" y="153799"/>
                </a:lnTo>
                <a:lnTo>
                  <a:pt x="56437" y="220388"/>
                </a:lnTo>
                <a:close/>
              </a:path>
              <a:path w="1146028" h="348011">
                <a:moveTo>
                  <a:pt x="521925" y="2623"/>
                </a:moveTo>
                <a:lnTo>
                  <a:pt x="519957" y="0"/>
                </a:lnTo>
                <a:lnTo>
                  <a:pt x="518433" y="9719"/>
                </a:lnTo>
                <a:lnTo>
                  <a:pt x="521049" y="11459"/>
                </a:lnTo>
                <a:lnTo>
                  <a:pt x="529456" y="12664"/>
                </a:lnTo>
                <a:lnTo>
                  <a:pt x="537305" y="12664"/>
                </a:lnTo>
                <a:lnTo>
                  <a:pt x="545941" y="11459"/>
                </a:lnTo>
                <a:lnTo>
                  <a:pt x="548557" y="9723"/>
                </a:lnTo>
                <a:lnTo>
                  <a:pt x="546919" y="0"/>
                </a:lnTo>
                <a:lnTo>
                  <a:pt x="544849" y="2621"/>
                </a:lnTo>
                <a:lnTo>
                  <a:pt x="537419" y="4042"/>
                </a:lnTo>
                <a:lnTo>
                  <a:pt x="529342" y="4042"/>
                </a:lnTo>
                <a:lnTo>
                  <a:pt x="521925" y="2623"/>
                </a:lnTo>
                <a:close/>
              </a:path>
              <a:path w="1146028" h="348011">
                <a:moveTo>
                  <a:pt x="551287" y="17903"/>
                </a:moveTo>
                <a:lnTo>
                  <a:pt x="515258" y="77284"/>
                </a:lnTo>
                <a:lnTo>
                  <a:pt x="515156" y="17903"/>
                </a:lnTo>
                <a:lnTo>
                  <a:pt x="504247" y="17903"/>
                </a:lnTo>
                <a:lnTo>
                  <a:pt x="504247" y="94096"/>
                </a:lnTo>
                <a:lnTo>
                  <a:pt x="515486" y="94096"/>
                </a:lnTo>
                <a:lnTo>
                  <a:pt x="551503" y="35149"/>
                </a:lnTo>
                <a:lnTo>
                  <a:pt x="551618" y="94096"/>
                </a:lnTo>
                <a:lnTo>
                  <a:pt x="562540" y="94096"/>
                </a:lnTo>
                <a:lnTo>
                  <a:pt x="562540" y="17903"/>
                </a:lnTo>
                <a:lnTo>
                  <a:pt x="551287" y="17903"/>
                </a:lnTo>
                <a:close/>
              </a:path>
              <a:path w="1146028" h="348011">
                <a:moveTo>
                  <a:pt x="467772" y="17903"/>
                </a:moveTo>
                <a:lnTo>
                  <a:pt x="431755" y="77284"/>
                </a:lnTo>
                <a:lnTo>
                  <a:pt x="431641" y="17903"/>
                </a:lnTo>
                <a:lnTo>
                  <a:pt x="420719" y="17903"/>
                </a:lnTo>
                <a:lnTo>
                  <a:pt x="420719" y="94096"/>
                </a:lnTo>
                <a:lnTo>
                  <a:pt x="431971" y="94096"/>
                </a:lnTo>
                <a:lnTo>
                  <a:pt x="467988" y="35149"/>
                </a:lnTo>
                <a:lnTo>
                  <a:pt x="468102" y="94096"/>
                </a:lnTo>
                <a:lnTo>
                  <a:pt x="479024" y="94096"/>
                </a:lnTo>
                <a:lnTo>
                  <a:pt x="479024" y="17903"/>
                </a:lnTo>
                <a:lnTo>
                  <a:pt x="467772" y="1790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6386" y="6993479"/>
            <a:ext cx="107589" cy="236689"/>
          </a:xfrm>
          <a:custGeom>
            <a:avLst/>
            <a:gdLst/>
            <a:ahLst/>
            <a:cxnLst/>
            <a:rect l="l" t="t" r="r" b="b"/>
            <a:pathLst>
              <a:path w="107589" h="236689">
                <a:moveTo>
                  <a:pt x="0" y="0"/>
                </a:moveTo>
                <a:lnTo>
                  <a:pt x="0" y="236689"/>
                </a:lnTo>
                <a:lnTo>
                  <a:pt x="107589" y="236689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7275" y="7122580"/>
            <a:ext cx="107596" cy="107589"/>
          </a:xfrm>
          <a:custGeom>
            <a:avLst/>
            <a:gdLst/>
            <a:ahLst/>
            <a:cxnLst/>
            <a:rect l="l" t="t" r="r" b="b"/>
            <a:pathLst>
              <a:path w="107596" h="107589">
                <a:moveTo>
                  <a:pt x="0" y="0"/>
                </a:moveTo>
                <a:lnTo>
                  <a:pt x="0" y="107589"/>
                </a:lnTo>
                <a:lnTo>
                  <a:pt x="107596" y="1075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8168" y="6993479"/>
            <a:ext cx="107590" cy="236689"/>
          </a:xfrm>
          <a:custGeom>
            <a:avLst/>
            <a:gdLst/>
            <a:ahLst/>
            <a:cxnLst/>
            <a:rect l="l" t="t" r="r" b="b"/>
            <a:pathLst>
              <a:path w="107590" h="236689">
                <a:moveTo>
                  <a:pt x="0" y="0"/>
                </a:moveTo>
                <a:lnTo>
                  <a:pt x="0" y="236689"/>
                </a:lnTo>
                <a:lnTo>
                  <a:pt x="107590" y="236689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8168" y="6864374"/>
            <a:ext cx="107590" cy="107585"/>
          </a:xfrm>
          <a:custGeom>
            <a:avLst/>
            <a:gdLst/>
            <a:ahLst/>
            <a:cxnLst/>
            <a:rect l="l" t="t" r="r" b="b"/>
            <a:pathLst>
              <a:path w="107590" h="107585">
                <a:moveTo>
                  <a:pt x="0" y="0"/>
                </a:moveTo>
                <a:lnTo>
                  <a:pt x="0" y="107585"/>
                </a:lnTo>
                <a:lnTo>
                  <a:pt x="107590" y="107585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7275" y="6864374"/>
            <a:ext cx="107596" cy="236688"/>
          </a:xfrm>
          <a:custGeom>
            <a:avLst/>
            <a:gdLst/>
            <a:ahLst/>
            <a:cxnLst/>
            <a:rect l="l" t="t" r="r" b="b"/>
            <a:pathLst>
              <a:path w="107596" h="236688">
                <a:moveTo>
                  <a:pt x="0" y="0"/>
                </a:moveTo>
                <a:lnTo>
                  <a:pt x="0" y="236688"/>
                </a:lnTo>
                <a:lnTo>
                  <a:pt x="107596" y="236688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6386" y="6864374"/>
            <a:ext cx="107589" cy="107585"/>
          </a:xfrm>
          <a:custGeom>
            <a:avLst/>
            <a:gdLst/>
            <a:ahLst/>
            <a:cxnLst/>
            <a:rect l="l" t="t" r="r" b="b"/>
            <a:pathLst>
              <a:path w="107589" h="107585">
                <a:moveTo>
                  <a:pt x="0" y="0"/>
                </a:moveTo>
                <a:lnTo>
                  <a:pt x="0" y="107585"/>
                </a:lnTo>
                <a:lnTo>
                  <a:pt x="107589" y="107585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10055" y="3128247"/>
            <a:ext cx="7471905" cy="382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43947" y="614115"/>
            <a:ext cx="2049271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15"/>
              </a:lnSpc>
              <a:spcBef>
                <a:spcPts val="245"/>
              </a:spcBef>
            </a:pPr>
            <a:r>
              <a:rPr sz="4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Сервис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49286" y="1323104"/>
            <a:ext cx="8038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05"/>
              </a:lnSpc>
              <a:spcBef>
                <a:spcPts val="125"/>
              </a:spcBef>
            </a:pPr>
            <a:r>
              <a:rPr sz="24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</a:t>
            </a:r>
            <a:r>
              <a:rPr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еб-сис</a:t>
            </a:r>
            <a:r>
              <a:rPr sz="2400" spc="-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ема</a:t>
            </a:r>
            <a:r>
              <a:rPr sz="2400" spc="-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управления</a:t>
            </a:r>
            <a:r>
              <a:rPr sz="2400" spc="2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проек</a:t>
            </a:r>
            <a:r>
              <a:rPr sz="2400" spc="-23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ами</a:t>
            </a:r>
            <a:r>
              <a:rPr sz="2400" spc="-9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по</a:t>
            </a:r>
            <a:r>
              <a:rPr sz="2400" spc="35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пр</a:t>
            </a:r>
            <a:r>
              <a:rPr sz="2400" spc="-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</a:t>
            </a:r>
            <a:r>
              <a:rPr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дви</a:t>
            </a:r>
            <a:r>
              <a:rPr sz="2400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ж</a:t>
            </a:r>
            <a:r>
              <a:rPr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ению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24791" y="1692817"/>
            <a:ext cx="105653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05"/>
              </a:lnSpc>
              <a:spcBef>
                <a:spcPts val="125"/>
              </a:spcBef>
            </a:pPr>
            <a:r>
              <a:rPr sz="240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</a:t>
            </a:r>
            <a:r>
              <a:rPr sz="24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400" spc="-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</a:t>
            </a:r>
            <a:r>
              <a:rPr sz="2400" spc="-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78172" y="1692817"/>
            <a:ext cx="3777453" cy="6999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05"/>
              </a:lnSpc>
              <a:spcBef>
                <a:spcPts val="125"/>
              </a:spcBef>
            </a:pPr>
            <a:r>
              <a:rPr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ТПУ</a:t>
            </a:r>
            <a:r>
              <a:rPr sz="2400" spc="-11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вы</a:t>
            </a:r>
            <a:r>
              <a:rPr sz="2400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</a:t>
            </a:r>
            <a:r>
              <a:rPr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</a:t>
            </a:r>
            <a:r>
              <a:rPr sz="2400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</a:t>
            </a:r>
            <a:r>
              <a:rPr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орейтин</a:t>
            </a:r>
            <a:r>
              <a:rPr sz="2400" spc="-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г</a:t>
            </a:r>
            <a:r>
              <a:rPr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овые</a:t>
            </a:r>
            <a:endParaRPr sz="2400">
              <a:latin typeface="Times New Roman"/>
              <a:cs typeface="Times New Roman"/>
            </a:endParaRPr>
          </a:p>
          <a:p>
            <a:pPr marL="827256" marR="45720">
              <a:lnSpc>
                <a:spcPct val="95825"/>
              </a:lnSpc>
              <a:spcBef>
                <a:spcPts val="24"/>
              </a:spcBef>
            </a:pPr>
            <a:r>
              <a:rPr sz="2400" i="1" u="heavy" dirty="0" smtClean="0">
                <a:solidFill>
                  <a:srgbClr val="363435"/>
                </a:solidFill>
                <a:latin typeface="Times New Roman"/>
                <a:cs typeface="Times New Roman"/>
              </a:rPr>
              <a:t>«</a:t>
            </a:r>
            <a:r>
              <a:rPr sz="2400" i="1" u="heavy" spc="-54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</a:t>
            </a:r>
            <a:r>
              <a:rPr sz="2400" i="1" u="heavy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аке</a:t>
            </a:r>
            <a:r>
              <a:rPr sz="2400" i="1" u="heavy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400" i="1" u="heavy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</a:t>
            </a:r>
            <a:r>
              <a:rPr sz="2400" i="1" u="heavy" spc="-7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i="1" u="heavy" spc="-7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Х</a:t>
            </a:r>
            <a:r>
              <a:rPr sz="2400" i="1" u="heavy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ирша»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61620" y="1692817"/>
            <a:ext cx="145094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05"/>
              </a:lnSpc>
              <a:spcBef>
                <a:spcPts val="125"/>
              </a:spcBef>
            </a:pPr>
            <a:r>
              <a:rPr sz="24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журналы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1174" y="2432249"/>
            <a:ext cx="2186432" cy="699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280" marR="45720">
              <a:lnSpc>
                <a:spcPts val="2505"/>
              </a:lnSpc>
              <a:spcBef>
                <a:spcPts val="125"/>
              </a:spcBef>
            </a:pPr>
            <a:r>
              <a:rPr sz="2400" u="heavy" dirty="0" smtClean="0">
                <a:solidFill>
                  <a:srgbClr val="363435"/>
                </a:solidFill>
                <a:latin typeface="Times New Roman"/>
                <a:cs typeface="Times New Roman"/>
              </a:rPr>
              <a:t>rh</a:t>
            </a:r>
            <a:r>
              <a:rPr sz="2400" u="heavy" spc="-6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2400" u="heavy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tpu.ru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4"/>
              </a:spcBef>
            </a:pPr>
            <a:r>
              <a:rPr sz="2400" i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«Пу</a:t>
            </a:r>
            <a:r>
              <a:rPr sz="2400" i="1" spc="-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б</a:t>
            </a:r>
            <a:r>
              <a:rPr sz="24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ликации»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89728" y="2801961"/>
            <a:ext cx="76545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05"/>
              </a:lnSpc>
              <a:spcBef>
                <a:spcPts val="125"/>
              </a:spcBef>
            </a:pPr>
            <a:r>
              <a:rPr sz="2400" i="1" spc="-64" dirty="0" smtClean="0">
                <a:solidFill>
                  <a:srgbClr val="363435"/>
                </a:solidFill>
                <a:latin typeface="Times New Roman"/>
                <a:cs typeface="Times New Roman"/>
              </a:rPr>
              <a:t>Б</a:t>
            </a:r>
            <a:r>
              <a:rPr sz="24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лок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25404" y="7243660"/>
            <a:ext cx="219024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168" y="6864374"/>
            <a:ext cx="118348" cy="1183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676517" y="6864374"/>
            <a:ext cx="129112" cy="247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805629" y="6864374"/>
            <a:ext cx="118346" cy="1183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558168" y="6982719"/>
            <a:ext cx="118348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05629" y="6982719"/>
            <a:ext cx="118346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76517" y="7111821"/>
            <a:ext cx="129112" cy="118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5360579" y="2175252"/>
            <a:ext cx="7711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7541" y="3009010"/>
            <a:ext cx="9766293" cy="4147693"/>
          </a:xfrm>
          <a:custGeom>
            <a:avLst/>
            <a:gdLst/>
            <a:ahLst/>
            <a:cxnLst/>
            <a:rect l="l" t="t" r="r" b="b"/>
            <a:pathLst>
              <a:path w="9766293" h="4147693">
                <a:moveTo>
                  <a:pt x="9766293" y="0"/>
                </a:moveTo>
                <a:lnTo>
                  <a:pt x="0" y="0"/>
                </a:lnTo>
                <a:lnTo>
                  <a:pt x="0" y="4147693"/>
                </a:lnTo>
                <a:lnTo>
                  <a:pt x="9766293" y="4147693"/>
                </a:lnTo>
                <a:lnTo>
                  <a:pt x="9766293" y="0"/>
                </a:lnTo>
                <a:close/>
              </a:path>
            </a:pathLst>
          </a:custGeom>
          <a:solidFill>
            <a:srgbClr val="B6E4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17271" y="977779"/>
            <a:ext cx="8706664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еб-сис</a:t>
            </a:r>
            <a:r>
              <a:rPr sz="2600" spc="-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ема</a:t>
            </a:r>
            <a:r>
              <a:rPr sz="2600" spc="-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управления</a:t>
            </a:r>
            <a:r>
              <a:rPr sz="2600" spc="2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проек</a:t>
            </a:r>
            <a:r>
              <a:rPr sz="2600" spc="-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ами</a:t>
            </a:r>
            <a:r>
              <a:rPr sz="2600" spc="-9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по</a:t>
            </a:r>
            <a:r>
              <a:rPr sz="2600" spc="38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пр</a:t>
            </a:r>
            <a:r>
              <a:rPr sz="2600" spc="-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дви</a:t>
            </a:r>
            <a:r>
              <a:rPr sz="2600" spc="-54" dirty="0" smtClean="0">
                <a:solidFill>
                  <a:srgbClr val="363435"/>
                </a:solidFill>
                <a:latin typeface="Times New Roman"/>
                <a:cs typeface="Times New Roman"/>
              </a:rPr>
              <a:t>ж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ению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65772" y="1378308"/>
            <a:ext cx="1142455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</a:t>
            </a:r>
            <a:r>
              <a:rPr sz="2600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600" spc="-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</a:t>
            </a:r>
            <a:r>
              <a:rPr sz="2600" spc="-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ей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06927" y="1378308"/>
            <a:ext cx="4090141" cy="756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ТПУ</a:t>
            </a:r>
            <a:r>
              <a:rPr sz="2600" spc="-12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вы</a:t>
            </a:r>
            <a:r>
              <a:rPr sz="2600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</a:t>
            </a:r>
            <a:r>
              <a:rPr sz="2600" spc="-54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орейтин</a:t>
            </a:r>
            <a:r>
              <a:rPr sz="2600" spc="-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г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овые</a:t>
            </a:r>
            <a:endParaRPr sz="2600">
              <a:latin typeface="Times New Roman"/>
              <a:cs typeface="Times New Roman"/>
            </a:endParaRPr>
          </a:p>
          <a:p>
            <a:pPr marL="895151" marR="49529">
              <a:lnSpc>
                <a:spcPct val="95825"/>
              </a:lnSpc>
              <a:spcBef>
                <a:spcPts val="29"/>
              </a:spcBef>
            </a:pPr>
            <a:r>
              <a:rPr sz="2600" i="1" u="heavy" dirty="0" smtClean="0">
                <a:solidFill>
                  <a:srgbClr val="363435"/>
                </a:solidFill>
                <a:latin typeface="Times New Roman"/>
                <a:cs typeface="Times New Roman"/>
              </a:rPr>
              <a:t>«</a:t>
            </a:r>
            <a:r>
              <a:rPr sz="2600" i="1" u="heavy" spc="-5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</a:t>
            </a:r>
            <a:r>
              <a:rPr sz="2600" i="1" u="heavy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аке</a:t>
            </a:r>
            <a:r>
              <a:rPr sz="2600" i="1" u="heavy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600" i="1" u="heavy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</a:t>
            </a:r>
            <a:r>
              <a:rPr sz="2600" i="1" u="heavy" spc="-78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i="1" u="heavy" spc="-84" dirty="0" smtClean="0">
                <a:solidFill>
                  <a:srgbClr val="363435"/>
                </a:solidFill>
                <a:latin typeface="Times New Roman"/>
                <a:cs typeface="Times New Roman"/>
              </a:rPr>
              <a:t>Х</a:t>
            </a:r>
            <a:r>
              <a:rPr sz="2600" i="1" u="heavy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ирша»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05680" y="1378308"/>
            <a:ext cx="1569745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журналы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05190" y="2179366"/>
            <a:ext cx="2366517" cy="756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255" marR="49529">
              <a:lnSpc>
                <a:spcPts val="2705"/>
              </a:lnSpc>
              <a:spcBef>
                <a:spcPts val="135"/>
              </a:spcBef>
            </a:pPr>
            <a:r>
              <a:rPr sz="2600" u="heavy" dirty="0" smtClean="0">
                <a:solidFill>
                  <a:srgbClr val="363435"/>
                </a:solidFill>
                <a:latin typeface="Times New Roman"/>
                <a:cs typeface="Times New Roman"/>
              </a:rPr>
              <a:t>rh</a:t>
            </a:r>
            <a:r>
              <a:rPr sz="2600" u="heavy" spc="-7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2600" u="heavy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tpu.ru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9"/>
              </a:spcBef>
            </a:pPr>
            <a:r>
              <a:rPr sz="2600" i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«Пу</a:t>
            </a:r>
            <a:r>
              <a:rPr sz="2600" i="1" spc="-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б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ликации»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69455" y="2579898"/>
            <a:ext cx="827124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i="1" spc="-69" dirty="0" smtClean="0">
                <a:solidFill>
                  <a:srgbClr val="363435"/>
                </a:solidFill>
                <a:latin typeface="Times New Roman"/>
                <a:cs typeface="Times New Roman"/>
              </a:rPr>
              <a:t>Б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лок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25404" y="7243660"/>
            <a:ext cx="228625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7541" y="3009010"/>
            <a:ext cx="9766293" cy="41476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120436" marR="2089798" algn="ctr">
              <a:lnSpc>
                <a:spcPct val="95825"/>
              </a:lnSpc>
              <a:spcBef>
                <a:spcPts val="1156"/>
              </a:spcBef>
            </a:pPr>
            <a:r>
              <a:rPr sz="2800" u="heavy" spc="-39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800" u="heavy" spc="-5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р</a:t>
            </a:r>
            <a:r>
              <a:rPr sz="2800" u="heavy" spc="-119" dirty="0" smtClean="0">
                <a:solidFill>
                  <a:srgbClr val="5F6062"/>
                </a:solidFill>
                <a:latin typeface="Times New Roman"/>
                <a:cs typeface="Times New Roman"/>
              </a:rPr>
              <a:t>у</a:t>
            </a:r>
            <a:r>
              <a:rPr sz="28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дности</a:t>
            </a:r>
            <a:r>
              <a:rPr sz="2800" u="heavy" spc="-850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8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реализации</a:t>
            </a:r>
            <a:r>
              <a:rPr sz="2800" u="heavy" spc="-850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8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проек</a:t>
            </a:r>
            <a:r>
              <a:rPr sz="2800" u="heavy" spc="-25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8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</a:t>
            </a:r>
            <a:endParaRPr sz="2800">
              <a:latin typeface="Times New Roman"/>
              <a:cs typeface="Times New Roman"/>
            </a:endParaRPr>
          </a:p>
          <a:p>
            <a:pPr marL="134999">
              <a:lnSpc>
                <a:spcPct val="95825"/>
              </a:lnSpc>
              <a:spcBef>
                <a:spcPts val="1874"/>
              </a:spcBef>
            </a:pP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-</a:t>
            </a:r>
            <a:r>
              <a:rPr sz="24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Особенности</a:t>
            </a:r>
            <a:r>
              <a:rPr sz="2400" b="1" spc="7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менталитета</a:t>
            </a:r>
            <a:r>
              <a:rPr sz="2400" b="1" spc="-5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российских</a:t>
            </a:r>
            <a:r>
              <a:rPr sz="2400" b="1" spc="-18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авторов</a:t>
            </a:r>
            <a:endParaRPr sz="2400">
              <a:latin typeface="Times New Roman"/>
              <a:cs typeface="Times New Roman"/>
            </a:endParaRPr>
          </a:p>
          <a:p>
            <a:pPr marL="134999">
              <a:lnSpc>
                <a:spcPct val="95825"/>
              </a:lnSpc>
              <a:spcBef>
                <a:spcPts val="1840"/>
              </a:spcBef>
            </a:pP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-</a:t>
            </a:r>
            <a:r>
              <a:rPr sz="24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Низкая</a:t>
            </a:r>
            <a:r>
              <a:rPr sz="2400" b="1" spc="-12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культура</a:t>
            </a:r>
            <a:r>
              <a:rPr sz="2400" b="1" spc="5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чтения</a:t>
            </a:r>
            <a:r>
              <a:rPr sz="2400" b="1" spc="-21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высокорейтинговых</a:t>
            </a:r>
            <a:r>
              <a:rPr sz="2400" b="1" spc="-4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журналов</a:t>
            </a:r>
            <a:endParaRPr sz="2400">
              <a:latin typeface="Times New Roman"/>
              <a:cs typeface="Times New Roman"/>
            </a:endParaRPr>
          </a:p>
          <a:p>
            <a:pPr marL="134999">
              <a:lnSpc>
                <a:spcPct val="95825"/>
              </a:lnSpc>
              <a:spcBef>
                <a:spcPts val="2140"/>
              </a:spcBef>
            </a:pP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-</a:t>
            </a:r>
            <a:r>
              <a:rPr sz="24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Недостаточный</a:t>
            </a:r>
            <a:r>
              <a:rPr sz="2400" b="1" spc="-23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уровень</a:t>
            </a:r>
            <a:r>
              <a:rPr sz="2400" b="1" spc="1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владения</a:t>
            </a:r>
            <a:r>
              <a:rPr sz="2400" b="1" spc="14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английским</a:t>
            </a:r>
            <a:r>
              <a:rPr sz="2400" b="1" spc="-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языком</a:t>
            </a:r>
            <a:r>
              <a:rPr sz="2400" b="1" spc="-22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авторов</a:t>
            </a:r>
            <a:r>
              <a:rPr sz="2400" b="1" spc="-5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ТПУ</a:t>
            </a:r>
            <a:endParaRPr sz="2400">
              <a:latin typeface="Times New Roman"/>
              <a:cs typeface="Times New Roman"/>
            </a:endParaRPr>
          </a:p>
          <a:p>
            <a:pPr marL="134999">
              <a:lnSpc>
                <a:spcPct val="95825"/>
              </a:lnSpc>
              <a:spcBef>
                <a:spcPts val="2040"/>
              </a:spcBef>
            </a:pP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-</a:t>
            </a:r>
            <a:r>
              <a:rPr sz="24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Отсутствие</a:t>
            </a:r>
            <a:r>
              <a:rPr sz="2400" b="1" spc="-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взаимодействия</a:t>
            </a:r>
            <a:r>
              <a:rPr sz="2400" b="1" spc="29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авторов</a:t>
            </a:r>
            <a:r>
              <a:rPr sz="2400" b="1" spc="-5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публикации</a:t>
            </a:r>
            <a:r>
              <a:rPr sz="2400" b="1" spc="-5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</a:t>
            </a:r>
            <a:r>
              <a:rPr sz="2400" b="1" spc="-7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переводчиков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1833" y="1911532"/>
            <a:ext cx="835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450777" y="3475215"/>
            <a:ext cx="899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598601" y="3475215"/>
            <a:ext cx="899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8998" y="3666515"/>
            <a:ext cx="1916874" cy="1437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00045" y="3239173"/>
            <a:ext cx="8173084" cy="2129142"/>
          </a:xfrm>
          <a:custGeom>
            <a:avLst/>
            <a:gdLst/>
            <a:ahLst/>
            <a:cxnLst/>
            <a:rect l="l" t="t" r="r" b="b"/>
            <a:pathLst>
              <a:path w="8173084" h="2129142">
                <a:moveTo>
                  <a:pt x="8173084" y="0"/>
                </a:moveTo>
                <a:lnTo>
                  <a:pt x="0" y="0"/>
                </a:lnTo>
                <a:lnTo>
                  <a:pt x="0" y="2129142"/>
                </a:lnTo>
                <a:lnTo>
                  <a:pt x="8173084" y="2129142"/>
                </a:lnTo>
                <a:lnTo>
                  <a:pt x="8173084" y="0"/>
                </a:lnTo>
                <a:close/>
              </a:path>
            </a:pathLst>
          </a:custGeom>
          <a:solidFill>
            <a:srgbClr val="E5E6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52667" y="3541172"/>
            <a:ext cx="507993" cy="507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1378" y="527197"/>
            <a:ext cx="2049272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15"/>
              </a:lnSpc>
              <a:spcBef>
                <a:spcPts val="245"/>
              </a:spcBef>
            </a:pPr>
            <a:r>
              <a:rPr sz="4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Сервис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64943" y="1378642"/>
            <a:ext cx="7560553" cy="1759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93647" marR="2195313" algn="ctr">
              <a:lnSpc>
                <a:spcPts val="2705"/>
              </a:lnSpc>
              <a:spcBef>
                <a:spcPts val="135"/>
              </a:spcBef>
            </a:pPr>
            <a:r>
              <a:rPr sz="26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овместный</a:t>
            </a:r>
            <a:r>
              <a:rPr sz="26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проект</a:t>
            </a:r>
            <a:endParaRPr sz="2600">
              <a:latin typeface="Times New Roman"/>
              <a:cs typeface="Times New Roman"/>
            </a:endParaRPr>
          </a:p>
          <a:p>
            <a:pPr marL="475089" marR="583385" algn="ctr">
              <a:lnSpc>
                <a:spcPct val="95825"/>
              </a:lnSpc>
              <a:spcBef>
                <a:spcPts val="29"/>
              </a:spcBef>
            </a:pP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</a:t>
            </a:r>
            <a:r>
              <a:rPr sz="2600" spc="-8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учно</a:t>
            </a:r>
            <a:r>
              <a:rPr sz="2600" spc="-45" dirty="0" smtClean="0">
                <a:solidFill>
                  <a:srgbClr val="363435"/>
                </a:solidFill>
                <a:latin typeface="Times New Roman"/>
                <a:cs typeface="Times New Roman"/>
              </a:rPr>
              <a:t>–</a:t>
            </a:r>
            <a:r>
              <a:rPr sz="2600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ехничес</a:t>
            </a:r>
            <a:r>
              <a:rPr sz="2600" spc="-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ой</a:t>
            </a:r>
            <a:r>
              <a:rPr sz="2600" spc="-20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би</a:t>
            </a:r>
            <a:r>
              <a:rPr sz="2600" spc="-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б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ли</a:t>
            </a:r>
            <a:r>
              <a:rPr sz="2600" spc="-51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</a:t>
            </a:r>
            <a:r>
              <a:rPr sz="2600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еки</a:t>
            </a:r>
            <a:r>
              <a:rPr sz="2600" spc="-2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ТПУ</a:t>
            </a:r>
            <a:r>
              <a:rPr sz="2600" spc="-12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</a:t>
            </a: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165"/>
              </a:spcBef>
            </a:pP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</a:t>
            </a:r>
            <a:r>
              <a:rPr sz="2600" spc="-7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д</a:t>
            </a:r>
            <a:r>
              <a:rPr sz="2600" spc="-33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ла</a:t>
            </a:r>
            <a:r>
              <a:rPr sz="2600" spc="-6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развития</a:t>
            </a:r>
            <a:r>
              <a:rPr sz="2600" spc="9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пу</a:t>
            </a:r>
            <a:r>
              <a:rPr sz="2600" spc="-35" dirty="0" smtClean="0">
                <a:solidFill>
                  <a:srgbClr val="363435"/>
                </a:solidFill>
                <a:latin typeface="Times New Roman"/>
                <a:cs typeface="Times New Roman"/>
              </a:rPr>
              <a:t>б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ли</a:t>
            </a:r>
            <a:r>
              <a:rPr sz="2600" spc="-35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ационной</a:t>
            </a:r>
            <a:r>
              <a:rPr sz="2600" spc="-23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активности</a:t>
            </a:r>
            <a:endParaRPr sz="2600">
              <a:latin typeface="Times New Roman"/>
              <a:cs typeface="Times New Roman"/>
            </a:endParaRPr>
          </a:p>
          <a:p>
            <a:pPr marL="805828" marR="24765">
              <a:lnSpc>
                <a:spcPct val="95825"/>
              </a:lnSpc>
              <a:spcBef>
                <a:spcPts val="1529"/>
              </a:spcBef>
            </a:pPr>
            <a:r>
              <a:rPr sz="2800" u="heavy" dirty="0" smtClean="0">
                <a:solidFill>
                  <a:srgbClr val="5F6062"/>
                </a:solidFill>
                <a:latin typeface="Times New Roman"/>
                <a:cs typeface="Times New Roman"/>
              </a:rPr>
              <a:t>Проект</a:t>
            </a:r>
            <a:r>
              <a:rPr sz="2800" u="heavy" spc="-904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8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«Инфо-</a:t>
            </a:r>
            <a:r>
              <a:rPr sz="2800" u="heavy" spc="-29" dirty="0" smtClean="0">
                <a:solidFill>
                  <a:srgbClr val="5F6062"/>
                </a:solidFill>
                <a:latin typeface="Times New Roman"/>
                <a:cs typeface="Times New Roman"/>
              </a:rPr>
              <a:t>с</a:t>
            </a:r>
            <a:r>
              <a:rPr sz="28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е</a:t>
            </a:r>
            <a:r>
              <a:rPr sz="2800" u="heavy" spc="-25" dirty="0" smtClean="0">
                <a:solidFill>
                  <a:srgbClr val="5F6062"/>
                </a:solidFill>
                <a:latin typeface="Times New Roman"/>
                <a:cs typeface="Times New Roman"/>
              </a:rPr>
              <a:t>з</a:t>
            </a:r>
            <a:r>
              <a:rPr sz="28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оны</a:t>
            </a:r>
            <a:r>
              <a:rPr sz="2800" u="heavy" spc="-904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8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для</a:t>
            </a:r>
            <a:r>
              <a:rPr sz="2800" u="heavy" spc="120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8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</a:t>
            </a:r>
            <a:r>
              <a:rPr sz="2800" u="heavy" spc="-5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в</a:t>
            </a:r>
            <a:r>
              <a:rPr sz="2800" u="heavy" spc="-34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8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оров»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2262" y="3617094"/>
            <a:ext cx="433562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</a:t>
            </a:r>
            <a:r>
              <a:rPr sz="2800" spc="-28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</a:t>
            </a:r>
            <a:r>
              <a:rPr sz="2800" spc="-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ер-кл</a:t>
            </a:r>
            <a:r>
              <a:rPr sz="2800" spc="-28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</a:t>
            </a:r>
            <a:r>
              <a:rPr sz="2800" spc="-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сы</a:t>
            </a:r>
            <a:r>
              <a:rPr sz="2800" spc="-4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</a:t>
            </a:r>
            <a:r>
              <a:rPr sz="2800" spc="-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дущих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61956" y="3617094"/>
            <a:ext cx="139517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ученых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53175" y="4183219"/>
            <a:ext cx="7882432" cy="1115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19">
              <a:lnSpc>
                <a:spcPts val="1905"/>
              </a:lnSpc>
              <a:spcBef>
                <a:spcPts val="95"/>
              </a:spcBef>
            </a:pP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из</a:t>
            </a:r>
            <a:r>
              <a:rPr sz="1800" i="1" spc="343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800" i="1" spc="-28" dirty="0" smtClean="0">
                <a:solidFill>
                  <a:srgbClr val="5F6062"/>
                </a:solidFill>
                <a:latin typeface="Times New Roman"/>
                <a:cs typeface="Times New Roman"/>
              </a:rPr>
              <a:t>м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ировых</a:t>
            </a:r>
            <a:r>
              <a:rPr sz="1800" i="1" spc="-28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обра</a:t>
            </a:r>
            <a:r>
              <a:rPr sz="1800" i="1" spc="-5" dirty="0" smtClean="0">
                <a:solidFill>
                  <a:srgbClr val="5F6062"/>
                </a:solidFill>
                <a:latin typeface="Times New Roman"/>
                <a:cs typeface="Times New Roman"/>
              </a:rPr>
              <a:t>з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ова</a:t>
            </a:r>
            <a:r>
              <a:rPr sz="1800" i="1" spc="-5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1800" i="1" spc="-23" dirty="0" smtClean="0">
                <a:solidFill>
                  <a:srgbClr val="5F6062"/>
                </a:solidFill>
                <a:latin typeface="Times New Roman"/>
                <a:cs typeface="Times New Roman"/>
              </a:rPr>
              <a:t>е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льных</a:t>
            </a:r>
            <a:r>
              <a:rPr sz="1800" i="1" spc="21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</a:t>
            </a:r>
            <a:r>
              <a:rPr sz="1800" i="1" spc="184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научных</a:t>
            </a:r>
            <a:r>
              <a:rPr sz="1800" i="1" spc="55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ис</a:t>
            </a:r>
            <a:r>
              <a:rPr sz="1800" i="1" spc="-11" dirty="0" smtClean="0">
                <a:solidFill>
                  <a:srgbClr val="5F6062"/>
                </a:solidFill>
                <a:latin typeface="Times New Roman"/>
                <a:cs typeface="Times New Roman"/>
              </a:rPr>
              <a:t>с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ледова</a:t>
            </a:r>
            <a:r>
              <a:rPr sz="1800" i="1" spc="-5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1800" i="1" spc="-23" dirty="0" smtClean="0">
                <a:solidFill>
                  <a:srgbClr val="5F6062"/>
                </a:solidFill>
                <a:latin typeface="Times New Roman"/>
                <a:cs typeface="Times New Roman"/>
              </a:rPr>
              <a:t>е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льских</a:t>
            </a:r>
            <a:r>
              <a:rPr sz="1800" i="1" spc="-119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центров</a:t>
            </a:r>
            <a:endParaRPr sz="1800">
              <a:latin typeface="Times New Roman"/>
              <a:cs typeface="Times New Roman"/>
            </a:endParaRPr>
          </a:p>
          <a:p>
            <a:pPr marL="70544" marR="603968" indent="-8">
              <a:lnSpc>
                <a:spcPts val="2069"/>
              </a:lnSpc>
              <a:spcBef>
                <a:spcPts val="14"/>
              </a:spcBef>
            </a:pP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(Андрей</a:t>
            </a:r>
            <a:r>
              <a:rPr sz="1800" i="1" spc="-48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Михеенко</a:t>
            </a:r>
            <a:r>
              <a:rPr sz="1800" i="1" spc="-54" dirty="0" smtClean="0">
                <a:solidFill>
                  <a:srgbClr val="5F6062"/>
                </a:solidFill>
                <a:latin typeface="Times New Roman"/>
                <a:cs typeface="Times New Roman"/>
              </a:rPr>
              <a:t>в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,</a:t>
            </a:r>
            <a:r>
              <a:rPr sz="1800" i="1" spc="4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МИФИ;</a:t>
            </a:r>
            <a:r>
              <a:rPr sz="1800" i="1" spc="-117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Елена</a:t>
            </a:r>
            <a:r>
              <a:rPr sz="1800" i="1" spc="-112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</a:t>
            </a:r>
            <a:r>
              <a:rPr sz="1800" i="1" spc="-5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1800" i="1" spc="-11" dirty="0" smtClean="0">
                <a:solidFill>
                  <a:srgbClr val="5F6062"/>
                </a:solidFill>
                <a:latin typeface="Times New Roman"/>
                <a:cs typeface="Times New Roman"/>
              </a:rPr>
              <a:t>о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чина,</a:t>
            </a:r>
            <a:r>
              <a:rPr sz="1800" i="1" spc="73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800" i="1" spc="-54" dirty="0" smtClean="0">
                <a:solidFill>
                  <a:srgbClr val="5F6062"/>
                </a:solidFill>
                <a:latin typeface="Times New Roman"/>
                <a:cs typeface="Times New Roman"/>
              </a:rPr>
              <a:t>У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ни</a:t>
            </a:r>
            <a:r>
              <a:rPr sz="1800" i="1" spc="-54" dirty="0" smtClean="0">
                <a:solidFill>
                  <a:srgbClr val="5F6062"/>
                </a:solidFill>
                <a:latin typeface="Times New Roman"/>
                <a:cs typeface="Times New Roman"/>
              </a:rPr>
              <a:t>в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. </a:t>
            </a:r>
            <a:r>
              <a:rPr sz="1800" i="1" spc="5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Пенсильвании, </a:t>
            </a:r>
            <a:endParaRPr sz="1800">
              <a:latin typeface="Times New Roman"/>
              <a:cs typeface="Times New Roman"/>
            </a:endParaRPr>
          </a:p>
          <a:p>
            <a:pPr marL="70544" marR="603968">
              <a:lnSpc>
                <a:spcPts val="2069"/>
              </a:lnSpc>
              <a:spcBef>
                <a:spcPts val="113"/>
              </a:spcBef>
            </a:pPr>
            <a:r>
              <a:rPr sz="1800" i="1" spc="-5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К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савье </a:t>
            </a:r>
            <a:r>
              <a:rPr sz="1800" i="1" spc="75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Мальдаг,</a:t>
            </a:r>
            <a:r>
              <a:rPr sz="1800" i="1" spc="-48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800" i="1" spc="-5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К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анада, </a:t>
            </a:r>
            <a:r>
              <a:rPr sz="1800" i="1" spc="87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800" i="1" spc="-34" dirty="0" smtClean="0">
                <a:solidFill>
                  <a:srgbClr val="5F6062"/>
                </a:solidFill>
                <a:latin typeface="Times New Roman"/>
                <a:cs typeface="Times New Roman"/>
              </a:rPr>
              <a:t>В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лади</a:t>
            </a:r>
            <a:r>
              <a:rPr sz="1800" i="1" spc="-28" dirty="0" smtClean="0">
                <a:solidFill>
                  <a:srgbClr val="5F6062"/>
                </a:solidFill>
                <a:latin typeface="Times New Roman"/>
                <a:cs typeface="Times New Roman"/>
              </a:rPr>
              <a:t>м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ир</a:t>
            </a:r>
            <a:r>
              <a:rPr sz="1800" i="1" spc="-32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800" i="1" spc="-29" dirty="0" smtClean="0">
                <a:solidFill>
                  <a:srgbClr val="5F6062"/>
                </a:solidFill>
                <a:latin typeface="Times New Roman"/>
                <a:cs typeface="Times New Roman"/>
              </a:rPr>
              <a:t>О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левский,</a:t>
            </a:r>
            <a:r>
              <a:rPr sz="1800" i="1" spc="4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США,</a:t>
            </a:r>
            <a:endParaRPr sz="1800">
              <a:latin typeface="Times New Roman"/>
              <a:cs typeface="Times New Roman"/>
            </a:endParaRPr>
          </a:p>
          <a:p>
            <a:pPr marL="12700" marR="34290">
              <a:lnSpc>
                <a:spcPct val="95825"/>
              </a:lnSpc>
              <a:spcBef>
                <a:spcPts val="118"/>
              </a:spcBef>
            </a:pPr>
            <a:r>
              <a:rPr sz="2000" i="1" spc="-119" dirty="0" smtClean="0">
                <a:solidFill>
                  <a:srgbClr val="5F6062"/>
                </a:solidFill>
                <a:latin typeface="Times New Roman"/>
                <a:cs typeface="Times New Roman"/>
              </a:rPr>
              <a:t>Г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леб </a:t>
            </a:r>
            <a:r>
              <a:rPr sz="2000" i="1" spc="7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Сухо</a:t>
            </a:r>
            <a:r>
              <a:rPr sz="2000" i="1" spc="-34" dirty="0" smtClean="0">
                <a:solidFill>
                  <a:srgbClr val="5F6062"/>
                </a:solidFill>
                <a:latin typeface="Times New Roman"/>
                <a:cs typeface="Times New Roman"/>
              </a:rPr>
              <a:t>р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уко</a:t>
            </a:r>
            <a:r>
              <a:rPr sz="2000" i="1" spc="-59" dirty="0" smtClean="0">
                <a:solidFill>
                  <a:srgbClr val="5F6062"/>
                </a:solidFill>
                <a:latin typeface="Times New Roman"/>
                <a:cs typeface="Times New Roman"/>
              </a:rPr>
              <a:t>в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,</a:t>
            </a:r>
            <a:r>
              <a:rPr sz="2000" i="1" spc="4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В</a:t>
            </a:r>
            <a:r>
              <a:rPr sz="2000" i="1" spc="-28" dirty="0" smtClean="0">
                <a:solidFill>
                  <a:srgbClr val="5F6062"/>
                </a:solidFill>
                <a:latin typeface="Times New Roman"/>
                <a:cs typeface="Times New Roman"/>
              </a:rPr>
              <a:t>е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ликобри</a:t>
            </a:r>
            <a:r>
              <a:rPr sz="2000" i="1" spc="-5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ания</a:t>
            </a:r>
            <a:r>
              <a:rPr sz="2000" i="1" spc="24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</a:t>
            </a:r>
            <a:r>
              <a:rPr sz="2000" i="1" spc="204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д</a:t>
            </a:r>
            <a:r>
              <a:rPr sz="2000" i="1" spc="-59" dirty="0" smtClean="0">
                <a:solidFill>
                  <a:srgbClr val="5F6062"/>
                </a:solidFill>
                <a:latin typeface="Times New Roman"/>
                <a:cs typeface="Times New Roman"/>
              </a:rPr>
              <a:t>р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.)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4196" y="5500288"/>
            <a:ext cx="534944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u="heavy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</a:t>
            </a:r>
            <a:r>
              <a:rPr sz="2800" u="heavy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еминары</a:t>
            </a:r>
            <a:r>
              <a:rPr sz="2800" u="heavy" spc="-8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u="heavy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</a:t>
            </a:r>
            <a:r>
              <a:rPr sz="2800" u="heavy" spc="-8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u="heavy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</a:t>
            </a:r>
            <a:r>
              <a:rPr sz="2800" u="heavy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ткрытые</a:t>
            </a:r>
            <a:r>
              <a:rPr sz="2800" u="heavy" spc="-90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u="heavy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лекции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327" y="6057460"/>
            <a:ext cx="8775710" cy="8955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8" marR="43811">
              <a:lnSpc>
                <a:spcPts val="2105"/>
              </a:lnSpc>
              <a:spcBef>
                <a:spcPts val="105"/>
              </a:spcBef>
            </a:pP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лекции</a:t>
            </a:r>
            <a:r>
              <a:rPr sz="2000" i="1" spc="-100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000" i="1" spc="-4" dirty="0" smtClean="0">
                <a:solidFill>
                  <a:srgbClr val="5F6062"/>
                </a:solidFill>
                <a:latin typeface="Times New Roman"/>
                <a:cs typeface="Times New Roman"/>
              </a:rPr>
              <a:t>п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о</a:t>
            </a:r>
            <a:r>
              <a:rPr sz="2000" i="1" spc="294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вопросам</a:t>
            </a:r>
            <a:r>
              <a:rPr sz="2000" i="1" spc="-270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о</a:t>
            </a:r>
            <a:r>
              <a:rPr sz="2000" i="1" spc="-69" dirty="0" smtClean="0">
                <a:solidFill>
                  <a:srgbClr val="5F6062"/>
                </a:solidFill>
                <a:latin typeface="Times New Roman"/>
                <a:cs typeface="Times New Roman"/>
              </a:rPr>
              <a:t>п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у</a:t>
            </a:r>
            <a:r>
              <a:rPr sz="2000" i="1" spc="-4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б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ликования</a:t>
            </a:r>
            <a:r>
              <a:rPr sz="2000" i="1" spc="195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в</a:t>
            </a:r>
            <a:r>
              <a:rPr sz="2000" i="1" spc="161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высокорей</a:t>
            </a:r>
            <a:r>
              <a:rPr sz="2000" i="1" spc="-33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ин</a:t>
            </a:r>
            <a:r>
              <a:rPr sz="2000" i="1" spc="-5" dirty="0" smtClean="0">
                <a:solidFill>
                  <a:srgbClr val="5F6062"/>
                </a:solidFill>
                <a:latin typeface="Times New Roman"/>
                <a:cs typeface="Times New Roman"/>
              </a:rPr>
              <a:t>г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овых</a:t>
            </a:r>
            <a:r>
              <a:rPr sz="2000" i="1" spc="428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журналах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9"/>
              </a:spcBef>
            </a:pP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учены</a:t>
            </a:r>
            <a:r>
              <a:rPr sz="2000" i="1" spc="-35" dirty="0" smtClean="0">
                <a:solidFill>
                  <a:srgbClr val="5F6062"/>
                </a:solidFill>
                <a:latin typeface="Times New Roman"/>
                <a:cs typeface="Times New Roman"/>
              </a:rPr>
              <a:t>м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</a:t>
            </a:r>
            <a:r>
              <a:rPr sz="2000" i="1" spc="-59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из</a:t>
            </a:r>
            <a:r>
              <a:rPr sz="2000" i="1" spc="414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</a:t>
            </a:r>
            <a:r>
              <a:rPr sz="2000" i="1" spc="204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приглашенны</a:t>
            </a:r>
            <a:r>
              <a:rPr sz="2000" i="1" spc="-35" dirty="0" smtClean="0">
                <a:solidFill>
                  <a:srgbClr val="5F6062"/>
                </a:solidFill>
                <a:latin typeface="Times New Roman"/>
                <a:cs typeface="Times New Roman"/>
              </a:rPr>
              <a:t>м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</a:t>
            </a:r>
            <a:r>
              <a:rPr sz="2000" i="1" spc="66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с</a:t>
            </a:r>
            <a:r>
              <a:rPr sz="2000" i="1" spc="-5" dirty="0" smtClean="0">
                <a:solidFill>
                  <a:srgbClr val="5F6062"/>
                </a:solidFill>
                <a:latin typeface="Times New Roman"/>
                <a:cs typeface="Times New Roman"/>
              </a:rPr>
              <a:t>п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ециалис</a:t>
            </a:r>
            <a:r>
              <a:rPr sz="2000" i="1" spc="-5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</a:t>
            </a:r>
            <a:r>
              <a:rPr sz="2000" i="1" spc="-35" dirty="0" smtClean="0">
                <a:solidFill>
                  <a:srgbClr val="5F6062"/>
                </a:solidFill>
                <a:latin typeface="Times New Roman"/>
                <a:cs typeface="Times New Roman"/>
              </a:rPr>
              <a:t>м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</a:t>
            </a:r>
            <a:r>
              <a:rPr sz="2000" i="1" spc="20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ведущих</a:t>
            </a:r>
            <a:r>
              <a:rPr sz="2000" i="1" spc="-155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</a:t>
            </a:r>
            <a:r>
              <a:rPr sz="2000" i="1" spc="-4" dirty="0" smtClean="0">
                <a:solidFill>
                  <a:srgbClr val="5F6062"/>
                </a:solidFill>
                <a:latin typeface="Times New Roman"/>
                <a:cs typeface="Times New Roman"/>
              </a:rPr>
              <a:t>з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да</a:t>
            </a:r>
            <a:r>
              <a:rPr sz="2000" i="1" spc="-4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000" i="1" spc="-25" dirty="0" smtClean="0">
                <a:solidFill>
                  <a:srgbClr val="5F6062"/>
                </a:solidFill>
                <a:latin typeface="Times New Roman"/>
                <a:cs typeface="Times New Roman"/>
              </a:rPr>
              <a:t>е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льс</a:t>
            </a:r>
            <a:r>
              <a:rPr sz="2000" i="1" spc="-4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в</a:t>
            </a:r>
            <a:endParaRPr sz="2000">
              <a:latin typeface="Times New Roman"/>
              <a:cs typeface="Times New Roman"/>
            </a:endParaRPr>
          </a:p>
          <a:p>
            <a:pPr marL="76948" marR="43811">
              <a:lnSpc>
                <a:spcPct val="95825"/>
              </a:lnSpc>
              <a:spcBef>
                <a:spcPts val="125"/>
              </a:spcBef>
            </a:pP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El</a:t>
            </a:r>
            <a:r>
              <a:rPr sz="2000" i="1" spc="4" dirty="0" smtClean="0">
                <a:solidFill>
                  <a:srgbClr val="5F6062"/>
                </a:solidFill>
                <a:latin typeface="Times New Roman"/>
                <a:cs typeface="Times New Roman"/>
              </a:rPr>
              <a:t>s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evie</a:t>
            </a:r>
            <a:r>
              <a:rPr sz="2000" i="1" spc="-119" dirty="0" smtClean="0">
                <a:solidFill>
                  <a:srgbClr val="5F6062"/>
                </a:solidFill>
                <a:latin typeface="Times New Roman"/>
                <a:cs typeface="Times New Roman"/>
              </a:rPr>
              <a:t>r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, </a:t>
            </a:r>
            <a:r>
              <a:rPr sz="2000" i="1" spc="17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T</a:t>
            </a:r>
            <a:r>
              <a:rPr sz="2000" i="1" spc="-5" dirty="0" smtClean="0">
                <a:solidFill>
                  <a:srgbClr val="5F6062"/>
                </a:solidFill>
                <a:latin typeface="Times New Roman"/>
                <a:cs typeface="Times New Roman"/>
              </a:rPr>
              <a:t>h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om</a:t>
            </a:r>
            <a:r>
              <a:rPr sz="2000" i="1" spc="5" dirty="0" smtClean="0">
                <a:solidFill>
                  <a:srgbClr val="5F6062"/>
                </a:solidFill>
                <a:latin typeface="Times New Roman"/>
                <a:cs typeface="Times New Roman"/>
              </a:rPr>
              <a:t>s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on</a:t>
            </a:r>
            <a:r>
              <a:rPr sz="2000" i="1" spc="106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000" i="1" spc="-39" dirty="0" smtClean="0">
                <a:solidFill>
                  <a:srgbClr val="5F6062"/>
                </a:solidFill>
                <a:latin typeface="Times New Roman"/>
                <a:cs typeface="Times New Roman"/>
              </a:rPr>
              <a:t>R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eu</a:t>
            </a:r>
            <a:r>
              <a:rPr sz="2000" i="1" spc="-34" dirty="0" smtClean="0">
                <a:solidFill>
                  <a:srgbClr val="5F6062"/>
                </a:solidFill>
                <a:latin typeface="Times New Roman"/>
                <a:cs typeface="Times New Roman"/>
              </a:rPr>
              <a:t>t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</a:t>
            </a:r>
            <a:r>
              <a:rPr sz="2000" i="1" spc="-62" dirty="0" smtClean="0">
                <a:solidFill>
                  <a:srgbClr val="5F6062"/>
                </a:solidFill>
                <a:latin typeface="Times New Roman"/>
                <a:cs typeface="Times New Roman"/>
              </a:rPr>
              <a:t>r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s,</a:t>
            </a:r>
            <a:r>
              <a:rPr sz="2000" i="1" spc="-138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Spri</a:t>
            </a:r>
            <a:r>
              <a:rPr sz="2000" i="1" spc="-4" dirty="0" smtClean="0">
                <a:solidFill>
                  <a:srgbClr val="5F6062"/>
                </a:solidFill>
                <a:latin typeface="Times New Roman"/>
                <a:cs typeface="Times New Roman"/>
              </a:rPr>
              <a:t>n</a:t>
            </a:r>
            <a:r>
              <a:rPr sz="2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ger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25404" y="7243660"/>
            <a:ext cx="21849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13950" y="2910001"/>
            <a:ext cx="8285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6082805" y="2910001"/>
            <a:ext cx="828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791512" y="2910001"/>
            <a:ext cx="899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635965" y="5652960"/>
            <a:ext cx="899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949604" y="5652960"/>
            <a:ext cx="899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773832" y="5652960"/>
            <a:ext cx="8285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541" y="2178291"/>
            <a:ext cx="9766293" cy="3581412"/>
          </a:xfrm>
          <a:custGeom>
            <a:avLst/>
            <a:gdLst/>
            <a:ahLst/>
            <a:cxnLst/>
            <a:rect l="l" t="t" r="r" b="b"/>
            <a:pathLst>
              <a:path w="9766293" h="3581412">
                <a:moveTo>
                  <a:pt x="9766293" y="0"/>
                </a:moveTo>
                <a:lnTo>
                  <a:pt x="0" y="0"/>
                </a:lnTo>
                <a:lnTo>
                  <a:pt x="0" y="3581412"/>
                </a:lnTo>
                <a:lnTo>
                  <a:pt x="9766293" y="3581412"/>
                </a:lnTo>
                <a:lnTo>
                  <a:pt x="9766293" y="0"/>
                </a:lnTo>
                <a:close/>
              </a:path>
            </a:pathLst>
          </a:custGeom>
          <a:solidFill>
            <a:srgbClr val="B6E4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4386" y="614115"/>
            <a:ext cx="3895140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15"/>
              </a:lnSpc>
              <a:spcBef>
                <a:spcPts val="245"/>
              </a:spcBef>
            </a:pPr>
            <a:r>
              <a:rPr sz="4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Мероприятие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25404" y="7243660"/>
            <a:ext cx="223824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7541" y="2178291"/>
            <a:ext cx="9766293" cy="3581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47"/>
              </a:spcBef>
            </a:pPr>
            <a:endParaRPr sz="850"/>
          </a:p>
          <a:p>
            <a:pPr marL="1827443" marR="1780616" indent="251006">
              <a:lnSpc>
                <a:spcPts val="4139"/>
              </a:lnSpc>
              <a:spcBef>
                <a:spcPts val="7000"/>
              </a:spcBef>
            </a:pPr>
            <a:r>
              <a:rPr sz="3600" i="1" spc="0" dirty="0" smtClean="0">
                <a:solidFill>
                  <a:srgbClr val="727375"/>
                </a:solidFill>
                <a:latin typeface="Times New Roman"/>
                <a:cs typeface="Times New Roman"/>
              </a:rPr>
              <a:t>Повышение</a:t>
            </a:r>
            <a:r>
              <a:rPr sz="3600" i="1" spc="-107" dirty="0" smtClean="0">
                <a:solidFill>
                  <a:srgbClr val="727375"/>
                </a:solidFill>
                <a:latin typeface="Times New Roman"/>
                <a:cs typeface="Times New Roman"/>
              </a:rPr>
              <a:t> </a:t>
            </a:r>
            <a:r>
              <a:rPr sz="3600" i="1" spc="-9" dirty="0" smtClean="0">
                <a:solidFill>
                  <a:srgbClr val="727375"/>
                </a:solidFill>
                <a:latin typeface="Times New Roman"/>
                <a:cs typeface="Times New Roman"/>
              </a:rPr>
              <a:t>з</a:t>
            </a:r>
            <a:r>
              <a:rPr sz="3600" i="1" spc="0" dirty="0" smtClean="0">
                <a:solidFill>
                  <a:srgbClr val="727375"/>
                </a:solidFill>
                <a:latin typeface="Times New Roman"/>
                <a:cs typeface="Times New Roman"/>
              </a:rPr>
              <a:t>а</a:t>
            </a:r>
            <a:r>
              <a:rPr sz="3600" i="1" spc="-14" dirty="0" smtClean="0">
                <a:solidFill>
                  <a:srgbClr val="727375"/>
                </a:solidFill>
                <a:latin typeface="Times New Roman"/>
                <a:cs typeface="Times New Roman"/>
              </a:rPr>
              <a:t>м</a:t>
            </a:r>
            <a:r>
              <a:rPr sz="3600" i="1" spc="0" dirty="0" smtClean="0">
                <a:solidFill>
                  <a:srgbClr val="727375"/>
                </a:solidFill>
                <a:latin typeface="Times New Roman"/>
                <a:cs typeface="Times New Roman"/>
              </a:rPr>
              <a:t>етнос</a:t>
            </a:r>
            <a:r>
              <a:rPr sz="3600" i="1" spc="-54" dirty="0" smtClean="0">
                <a:solidFill>
                  <a:srgbClr val="727375"/>
                </a:solidFill>
                <a:latin typeface="Times New Roman"/>
                <a:cs typeface="Times New Roman"/>
              </a:rPr>
              <a:t>т</a:t>
            </a:r>
            <a:r>
              <a:rPr sz="3600" i="1" spc="0" dirty="0" smtClean="0">
                <a:solidFill>
                  <a:srgbClr val="727375"/>
                </a:solidFill>
                <a:latin typeface="Times New Roman"/>
                <a:cs typeface="Times New Roman"/>
              </a:rPr>
              <a:t>и </a:t>
            </a:r>
            <a:endParaRPr sz="3600">
              <a:latin typeface="Times New Roman"/>
              <a:cs typeface="Times New Roman"/>
            </a:endParaRPr>
          </a:p>
          <a:p>
            <a:pPr marL="1827443" marR="1780616">
              <a:lnSpc>
                <a:spcPts val="4139"/>
              </a:lnSpc>
              <a:spcBef>
                <a:spcPts val="227"/>
              </a:spcBef>
            </a:pPr>
            <a:r>
              <a:rPr sz="3600" i="1" spc="0" dirty="0" smtClean="0">
                <a:solidFill>
                  <a:srgbClr val="727375"/>
                </a:solidFill>
                <a:latin typeface="Times New Roman"/>
                <a:cs typeface="Times New Roman"/>
              </a:rPr>
              <a:t>научных</a:t>
            </a:r>
            <a:r>
              <a:rPr sz="3600" i="1" spc="519" dirty="0" smtClean="0">
                <a:solidFill>
                  <a:srgbClr val="727375"/>
                </a:solidFill>
                <a:latin typeface="Times New Roman"/>
                <a:cs typeface="Times New Roman"/>
              </a:rPr>
              <a:t> </a:t>
            </a:r>
            <a:r>
              <a:rPr sz="3600" i="1" spc="0" dirty="0" smtClean="0">
                <a:solidFill>
                  <a:srgbClr val="727375"/>
                </a:solidFill>
                <a:latin typeface="Times New Roman"/>
                <a:cs typeface="Times New Roman"/>
              </a:rPr>
              <a:t>ре</a:t>
            </a:r>
            <a:r>
              <a:rPr sz="3600" i="1" spc="-125" dirty="0" smtClean="0">
                <a:solidFill>
                  <a:srgbClr val="727375"/>
                </a:solidFill>
                <a:latin typeface="Times New Roman"/>
                <a:cs typeface="Times New Roman"/>
              </a:rPr>
              <a:t>з</a:t>
            </a:r>
            <a:r>
              <a:rPr sz="3600" i="1" spc="-136" dirty="0" smtClean="0">
                <a:solidFill>
                  <a:srgbClr val="727375"/>
                </a:solidFill>
                <a:latin typeface="Times New Roman"/>
                <a:cs typeface="Times New Roman"/>
              </a:rPr>
              <a:t>у</a:t>
            </a:r>
            <a:r>
              <a:rPr sz="3600" i="1" spc="0" dirty="0" smtClean="0">
                <a:solidFill>
                  <a:srgbClr val="727375"/>
                </a:solidFill>
                <a:latin typeface="Times New Roman"/>
                <a:cs typeface="Times New Roman"/>
              </a:rPr>
              <a:t>ль</a:t>
            </a:r>
            <a:r>
              <a:rPr sz="3600" i="1" spc="-11" dirty="0" smtClean="0">
                <a:solidFill>
                  <a:srgbClr val="727375"/>
                </a:solidFill>
                <a:latin typeface="Times New Roman"/>
                <a:cs typeface="Times New Roman"/>
              </a:rPr>
              <a:t>т</a:t>
            </a:r>
            <a:r>
              <a:rPr sz="3600" i="1" spc="0" dirty="0" smtClean="0">
                <a:solidFill>
                  <a:srgbClr val="727375"/>
                </a:solidFill>
                <a:latin typeface="Times New Roman"/>
                <a:cs typeface="Times New Roman"/>
              </a:rPr>
              <a:t>а</a:t>
            </a:r>
            <a:r>
              <a:rPr sz="3600" i="1" spc="-11" dirty="0" smtClean="0">
                <a:solidFill>
                  <a:srgbClr val="727375"/>
                </a:solidFill>
                <a:latin typeface="Times New Roman"/>
                <a:cs typeface="Times New Roman"/>
              </a:rPr>
              <a:t>т</a:t>
            </a:r>
            <a:r>
              <a:rPr sz="3600" i="1" spc="0" dirty="0" smtClean="0">
                <a:solidFill>
                  <a:srgbClr val="727375"/>
                </a:solidFill>
                <a:latin typeface="Times New Roman"/>
                <a:cs typeface="Times New Roman"/>
              </a:rPr>
              <a:t>ов</a:t>
            </a:r>
            <a:r>
              <a:rPr sz="3600" i="1" spc="795" dirty="0" smtClean="0">
                <a:solidFill>
                  <a:srgbClr val="727375"/>
                </a:solidFill>
                <a:latin typeface="Times New Roman"/>
                <a:cs typeface="Times New Roman"/>
              </a:rPr>
              <a:t> </a:t>
            </a:r>
            <a:r>
              <a:rPr sz="3600" i="1" spc="0" dirty="0" smtClean="0">
                <a:solidFill>
                  <a:srgbClr val="727375"/>
                </a:solidFill>
                <a:latin typeface="Times New Roman"/>
                <a:cs typeface="Times New Roman"/>
              </a:rPr>
              <a:t>ТПУ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7541" y="2178291"/>
            <a:ext cx="9766293" cy="3581412"/>
          </a:xfrm>
          <a:custGeom>
            <a:avLst/>
            <a:gdLst/>
            <a:ahLst/>
            <a:cxnLst/>
            <a:rect l="l" t="t" r="r" b="b"/>
            <a:pathLst>
              <a:path w="9766293" h="3581412">
                <a:moveTo>
                  <a:pt x="9766293" y="0"/>
                </a:moveTo>
                <a:lnTo>
                  <a:pt x="0" y="0"/>
                </a:lnTo>
                <a:lnTo>
                  <a:pt x="0" y="3581412"/>
                </a:lnTo>
                <a:lnTo>
                  <a:pt x="9766293" y="3581412"/>
                </a:lnTo>
                <a:lnTo>
                  <a:pt x="9766293" y="0"/>
                </a:lnTo>
                <a:close/>
              </a:path>
            </a:pathLst>
          </a:custGeom>
          <a:solidFill>
            <a:srgbClr val="B6E4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8358" y="6883198"/>
            <a:ext cx="1146028" cy="348011"/>
          </a:xfrm>
          <a:custGeom>
            <a:avLst/>
            <a:gdLst/>
            <a:ahLst/>
            <a:cxnLst/>
            <a:rect l="l" t="t" r="r" b="b"/>
            <a:pathLst>
              <a:path w="1146028" h="348011">
                <a:moveTo>
                  <a:pt x="365385" y="53920"/>
                </a:moveTo>
                <a:lnTo>
                  <a:pt x="401173" y="17903"/>
                </a:lnTo>
                <a:lnTo>
                  <a:pt x="386670" y="17903"/>
                </a:lnTo>
                <a:lnTo>
                  <a:pt x="354145" y="51412"/>
                </a:lnTo>
                <a:lnTo>
                  <a:pt x="354145" y="17903"/>
                </a:lnTo>
                <a:lnTo>
                  <a:pt x="343223" y="17903"/>
                </a:lnTo>
                <a:lnTo>
                  <a:pt x="343223" y="94096"/>
                </a:lnTo>
                <a:lnTo>
                  <a:pt x="354145" y="94096"/>
                </a:lnTo>
                <a:lnTo>
                  <a:pt x="354145" y="56761"/>
                </a:lnTo>
                <a:lnTo>
                  <a:pt x="388092" y="94096"/>
                </a:lnTo>
                <a:lnTo>
                  <a:pt x="404018" y="94096"/>
                </a:lnTo>
                <a:lnTo>
                  <a:pt x="365385" y="53920"/>
                </a:lnTo>
                <a:close/>
              </a:path>
              <a:path w="1146028" h="348011">
                <a:moveTo>
                  <a:pt x="102805" y="95266"/>
                </a:moveTo>
                <a:lnTo>
                  <a:pt x="106660" y="95421"/>
                </a:lnTo>
                <a:lnTo>
                  <a:pt x="121422" y="92827"/>
                </a:lnTo>
                <a:lnTo>
                  <a:pt x="132622" y="85540"/>
                </a:lnTo>
                <a:lnTo>
                  <a:pt x="139977" y="74301"/>
                </a:lnTo>
                <a:lnTo>
                  <a:pt x="143202" y="59852"/>
                </a:lnTo>
                <a:lnTo>
                  <a:pt x="143330" y="55994"/>
                </a:lnTo>
                <a:lnTo>
                  <a:pt x="141123" y="41115"/>
                </a:lnTo>
                <a:lnTo>
                  <a:pt x="134705" y="29035"/>
                </a:lnTo>
                <a:lnTo>
                  <a:pt x="124385" y="20623"/>
                </a:lnTo>
                <a:lnTo>
                  <a:pt x="110474" y="16750"/>
                </a:lnTo>
                <a:lnTo>
                  <a:pt x="106660" y="16592"/>
                </a:lnTo>
                <a:lnTo>
                  <a:pt x="91936" y="19254"/>
                </a:lnTo>
                <a:lnTo>
                  <a:pt x="80730" y="26662"/>
                </a:lnTo>
                <a:lnTo>
                  <a:pt x="81558" y="57015"/>
                </a:lnTo>
                <a:lnTo>
                  <a:pt x="81546" y="55994"/>
                </a:lnTo>
                <a:lnTo>
                  <a:pt x="84198" y="41679"/>
                </a:lnTo>
                <a:lnTo>
                  <a:pt x="92184" y="30844"/>
                </a:lnTo>
                <a:lnTo>
                  <a:pt x="105545" y="26215"/>
                </a:lnTo>
                <a:lnTo>
                  <a:pt x="106660" y="26193"/>
                </a:lnTo>
                <a:lnTo>
                  <a:pt x="120390" y="30299"/>
                </a:lnTo>
                <a:lnTo>
                  <a:pt x="128738" y="40799"/>
                </a:lnTo>
                <a:lnTo>
                  <a:pt x="131751" y="54965"/>
                </a:lnTo>
                <a:lnTo>
                  <a:pt x="131763" y="55994"/>
                </a:lnTo>
                <a:lnTo>
                  <a:pt x="129253" y="70171"/>
                </a:lnTo>
                <a:lnTo>
                  <a:pt x="121419" y="81073"/>
                </a:lnTo>
                <a:lnTo>
                  <a:pt x="107812" y="85777"/>
                </a:lnTo>
                <a:lnTo>
                  <a:pt x="106660" y="85798"/>
                </a:lnTo>
                <a:lnTo>
                  <a:pt x="102805" y="95266"/>
                </a:lnTo>
                <a:close/>
              </a:path>
              <a:path w="1146028" h="348011">
                <a:moveTo>
                  <a:pt x="81558" y="57015"/>
                </a:moveTo>
                <a:lnTo>
                  <a:pt x="80730" y="26662"/>
                </a:lnTo>
                <a:lnTo>
                  <a:pt x="73352" y="37946"/>
                </a:lnTo>
                <a:lnTo>
                  <a:pt x="70111" y="52235"/>
                </a:lnTo>
                <a:lnTo>
                  <a:pt x="69983" y="55994"/>
                </a:lnTo>
                <a:lnTo>
                  <a:pt x="72175" y="71099"/>
                </a:lnTo>
                <a:lnTo>
                  <a:pt x="78565" y="83174"/>
                </a:lnTo>
                <a:lnTo>
                  <a:pt x="88869" y="91478"/>
                </a:lnTo>
                <a:lnTo>
                  <a:pt x="102805" y="95266"/>
                </a:lnTo>
                <a:lnTo>
                  <a:pt x="106660" y="85798"/>
                </a:lnTo>
                <a:lnTo>
                  <a:pt x="92640" y="81624"/>
                </a:lnTo>
                <a:lnTo>
                  <a:pt x="84422" y="71057"/>
                </a:lnTo>
                <a:lnTo>
                  <a:pt x="81558" y="57015"/>
                </a:lnTo>
                <a:close/>
              </a:path>
              <a:path w="1146028" h="348011">
                <a:moveTo>
                  <a:pt x="236123" y="94096"/>
                </a:moveTo>
                <a:lnTo>
                  <a:pt x="247039" y="94096"/>
                </a:lnTo>
                <a:lnTo>
                  <a:pt x="247039" y="17903"/>
                </a:lnTo>
                <a:lnTo>
                  <a:pt x="229027" y="17903"/>
                </a:lnTo>
                <a:lnTo>
                  <a:pt x="205555" y="81219"/>
                </a:lnTo>
                <a:lnTo>
                  <a:pt x="181659" y="17903"/>
                </a:lnTo>
                <a:lnTo>
                  <a:pt x="163644" y="17903"/>
                </a:lnTo>
                <a:lnTo>
                  <a:pt x="163644" y="94096"/>
                </a:lnTo>
                <a:lnTo>
                  <a:pt x="174564" y="94096"/>
                </a:lnTo>
                <a:lnTo>
                  <a:pt x="174564" y="28166"/>
                </a:lnTo>
                <a:lnTo>
                  <a:pt x="174776" y="28166"/>
                </a:lnTo>
                <a:lnTo>
                  <a:pt x="199994" y="94096"/>
                </a:lnTo>
                <a:lnTo>
                  <a:pt x="210693" y="94096"/>
                </a:lnTo>
                <a:lnTo>
                  <a:pt x="235907" y="28166"/>
                </a:lnTo>
                <a:lnTo>
                  <a:pt x="236123" y="28166"/>
                </a:lnTo>
                <a:lnTo>
                  <a:pt x="236123" y="94096"/>
                </a:lnTo>
                <a:close/>
              </a:path>
              <a:path w="1146028" h="348011">
                <a:moveTo>
                  <a:pt x="23691" y="94096"/>
                </a:moveTo>
                <a:lnTo>
                  <a:pt x="34610" y="94096"/>
                </a:lnTo>
                <a:lnTo>
                  <a:pt x="34610" y="27510"/>
                </a:lnTo>
                <a:lnTo>
                  <a:pt x="58294" y="27510"/>
                </a:lnTo>
                <a:lnTo>
                  <a:pt x="58294" y="17903"/>
                </a:lnTo>
                <a:lnTo>
                  <a:pt x="0" y="17903"/>
                </a:lnTo>
                <a:lnTo>
                  <a:pt x="0" y="27510"/>
                </a:lnTo>
                <a:lnTo>
                  <a:pt x="23691" y="27510"/>
                </a:lnTo>
                <a:lnTo>
                  <a:pt x="23691" y="94096"/>
                </a:lnTo>
                <a:close/>
              </a:path>
              <a:path w="1146028" h="348011">
                <a:moveTo>
                  <a:pt x="269691" y="70606"/>
                </a:moveTo>
                <a:lnTo>
                  <a:pt x="276350" y="82442"/>
                </a:lnTo>
                <a:lnTo>
                  <a:pt x="286785" y="90712"/>
                </a:lnTo>
                <a:lnTo>
                  <a:pt x="300456" y="94951"/>
                </a:lnTo>
                <a:lnTo>
                  <a:pt x="307524" y="95421"/>
                </a:lnTo>
                <a:lnTo>
                  <a:pt x="311994" y="95421"/>
                </a:lnTo>
                <a:lnTo>
                  <a:pt x="319093" y="95209"/>
                </a:lnTo>
                <a:lnTo>
                  <a:pt x="324885" y="92678"/>
                </a:lnTo>
                <a:lnTo>
                  <a:pt x="324224" y="82087"/>
                </a:lnTo>
                <a:lnTo>
                  <a:pt x="320516" y="84376"/>
                </a:lnTo>
                <a:lnTo>
                  <a:pt x="312972" y="85798"/>
                </a:lnTo>
                <a:lnTo>
                  <a:pt x="307625" y="85798"/>
                </a:lnTo>
                <a:lnTo>
                  <a:pt x="294174" y="82604"/>
                </a:lnTo>
                <a:lnTo>
                  <a:pt x="284112" y="73709"/>
                </a:lnTo>
                <a:lnTo>
                  <a:pt x="279161" y="60133"/>
                </a:lnTo>
                <a:lnTo>
                  <a:pt x="278923" y="55994"/>
                </a:lnTo>
                <a:lnTo>
                  <a:pt x="282000" y="41828"/>
                </a:lnTo>
                <a:lnTo>
                  <a:pt x="290582" y="31529"/>
                </a:lnTo>
                <a:lnTo>
                  <a:pt x="303695" y="26479"/>
                </a:lnTo>
                <a:lnTo>
                  <a:pt x="308171" y="26193"/>
                </a:lnTo>
                <a:lnTo>
                  <a:pt x="313848" y="26193"/>
                </a:lnTo>
                <a:lnTo>
                  <a:pt x="319093" y="27616"/>
                </a:lnTo>
                <a:lnTo>
                  <a:pt x="323894" y="30452"/>
                </a:lnTo>
                <a:lnTo>
                  <a:pt x="324770" y="19865"/>
                </a:lnTo>
                <a:lnTo>
                  <a:pt x="319195" y="17359"/>
                </a:lnTo>
                <a:lnTo>
                  <a:pt x="313632" y="16592"/>
                </a:lnTo>
                <a:lnTo>
                  <a:pt x="307625" y="16592"/>
                </a:lnTo>
                <a:lnTo>
                  <a:pt x="292925" y="18888"/>
                </a:lnTo>
                <a:lnTo>
                  <a:pt x="280885" y="25432"/>
                </a:lnTo>
                <a:lnTo>
                  <a:pt x="272258" y="35706"/>
                </a:lnTo>
                <a:lnTo>
                  <a:pt x="267799" y="49192"/>
                </a:lnTo>
                <a:lnTo>
                  <a:pt x="267350" y="55666"/>
                </a:lnTo>
                <a:lnTo>
                  <a:pt x="269691" y="70606"/>
                </a:lnTo>
                <a:close/>
              </a:path>
              <a:path w="1146028" h="348011">
                <a:moveTo>
                  <a:pt x="90295" y="197399"/>
                </a:moveTo>
                <a:lnTo>
                  <a:pt x="96686" y="209474"/>
                </a:lnTo>
                <a:lnTo>
                  <a:pt x="106991" y="217777"/>
                </a:lnTo>
                <a:lnTo>
                  <a:pt x="120925" y="221565"/>
                </a:lnTo>
                <a:lnTo>
                  <a:pt x="124776" y="212086"/>
                </a:lnTo>
                <a:lnTo>
                  <a:pt x="110752" y="207910"/>
                </a:lnTo>
                <a:lnTo>
                  <a:pt x="102540" y="197337"/>
                </a:lnTo>
                <a:lnTo>
                  <a:pt x="99684" y="183295"/>
                </a:lnTo>
                <a:lnTo>
                  <a:pt x="99673" y="182297"/>
                </a:lnTo>
                <a:lnTo>
                  <a:pt x="98850" y="152961"/>
                </a:lnTo>
                <a:lnTo>
                  <a:pt x="91472" y="164243"/>
                </a:lnTo>
                <a:lnTo>
                  <a:pt x="88230" y="178534"/>
                </a:lnTo>
                <a:lnTo>
                  <a:pt x="88102" y="182293"/>
                </a:lnTo>
                <a:lnTo>
                  <a:pt x="90295" y="197399"/>
                </a:lnTo>
                <a:close/>
              </a:path>
              <a:path w="1146028" h="348011">
                <a:moveTo>
                  <a:pt x="88102" y="182293"/>
                </a:moveTo>
                <a:lnTo>
                  <a:pt x="88102" y="182297"/>
                </a:lnTo>
              </a:path>
              <a:path w="1146028" h="348011">
                <a:moveTo>
                  <a:pt x="174675" y="220388"/>
                </a:moveTo>
                <a:lnTo>
                  <a:pt x="176961" y="221280"/>
                </a:lnTo>
                <a:lnTo>
                  <a:pt x="179903" y="221720"/>
                </a:lnTo>
                <a:lnTo>
                  <a:pt x="183506" y="221720"/>
                </a:lnTo>
                <a:lnTo>
                  <a:pt x="195043" y="217279"/>
                </a:lnTo>
                <a:lnTo>
                  <a:pt x="201216" y="206005"/>
                </a:lnTo>
                <a:lnTo>
                  <a:pt x="203692" y="190974"/>
                </a:lnTo>
                <a:lnTo>
                  <a:pt x="204138" y="175748"/>
                </a:lnTo>
                <a:lnTo>
                  <a:pt x="204141" y="153799"/>
                </a:lnTo>
                <a:lnTo>
                  <a:pt x="229579" y="153799"/>
                </a:lnTo>
                <a:lnTo>
                  <a:pt x="229579" y="220388"/>
                </a:lnTo>
                <a:lnTo>
                  <a:pt x="240487" y="220388"/>
                </a:lnTo>
                <a:lnTo>
                  <a:pt x="240487" y="144190"/>
                </a:lnTo>
                <a:lnTo>
                  <a:pt x="193230" y="144190"/>
                </a:lnTo>
                <a:lnTo>
                  <a:pt x="193230" y="171813"/>
                </a:lnTo>
                <a:lnTo>
                  <a:pt x="192778" y="187838"/>
                </a:lnTo>
                <a:lnTo>
                  <a:pt x="190346" y="202834"/>
                </a:lnTo>
                <a:lnTo>
                  <a:pt x="184317" y="211508"/>
                </a:lnTo>
                <a:lnTo>
                  <a:pt x="181547" y="212086"/>
                </a:lnTo>
                <a:lnTo>
                  <a:pt x="177185" y="211881"/>
                </a:lnTo>
                <a:lnTo>
                  <a:pt x="174671" y="211002"/>
                </a:lnTo>
                <a:lnTo>
                  <a:pt x="174675" y="220388"/>
                </a:lnTo>
                <a:close/>
              </a:path>
              <a:path w="1146028" h="348011">
                <a:moveTo>
                  <a:pt x="853182" y="196908"/>
                </a:moveTo>
                <a:lnTo>
                  <a:pt x="859841" y="208744"/>
                </a:lnTo>
                <a:lnTo>
                  <a:pt x="870277" y="217013"/>
                </a:lnTo>
                <a:lnTo>
                  <a:pt x="883950" y="221251"/>
                </a:lnTo>
                <a:lnTo>
                  <a:pt x="891012" y="221720"/>
                </a:lnTo>
                <a:lnTo>
                  <a:pt x="895496" y="221720"/>
                </a:lnTo>
                <a:lnTo>
                  <a:pt x="902582" y="221496"/>
                </a:lnTo>
                <a:lnTo>
                  <a:pt x="908373" y="218969"/>
                </a:lnTo>
                <a:lnTo>
                  <a:pt x="907713" y="208385"/>
                </a:lnTo>
                <a:lnTo>
                  <a:pt x="904005" y="210675"/>
                </a:lnTo>
                <a:lnTo>
                  <a:pt x="896473" y="212086"/>
                </a:lnTo>
                <a:lnTo>
                  <a:pt x="891127" y="212086"/>
                </a:lnTo>
                <a:lnTo>
                  <a:pt x="877667" y="208895"/>
                </a:lnTo>
                <a:lnTo>
                  <a:pt x="867601" y="200004"/>
                </a:lnTo>
                <a:lnTo>
                  <a:pt x="862649" y="186432"/>
                </a:lnTo>
                <a:lnTo>
                  <a:pt x="862412" y="182297"/>
                </a:lnTo>
                <a:lnTo>
                  <a:pt x="865491" y="168130"/>
                </a:lnTo>
                <a:lnTo>
                  <a:pt x="874076" y="157832"/>
                </a:lnTo>
                <a:lnTo>
                  <a:pt x="887186" y="152782"/>
                </a:lnTo>
                <a:lnTo>
                  <a:pt x="891660" y="152496"/>
                </a:lnTo>
                <a:lnTo>
                  <a:pt x="897350" y="152492"/>
                </a:lnTo>
                <a:lnTo>
                  <a:pt x="902582" y="153913"/>
                </a:lnTo>
                <a:lnTo>
                  <a:pt x="907383" y="156754"/>
                </a:lnTo>
                <a:lnTo>
                  <a:pt x="908259" y="146163"/>
                </a:lnTo>
                <a:lnTo>
                  <a:pt x="902696" y="143650"/>
                </a:lnTo>
                <a:lnTo>
                  <a:pt x="897121" y="142895"/>
                </a:lnTo>
                <a:lnTo>
                  <a:pt x="891127" y="142895"/>
                </a:lnTo>
                <a:lnTo>
                  <a:pt x="876423" y="145187"/>
                </a:lnTo>
                <a:lnTo>
                  <a:pt x="864382" y="151726"/>
                </a:lnTo>
                <a:lnTo>
                  <a:pt x="855755" y="161996"/>
                </a:lnTo>
                <a:lnTo>
                  <a:pt x="851293" y="175480"/>
                </a:lnTo>
                <a:lnTo>
                  <a:pt x="850842" y="181969"/>
                </a:lnTo>
                <a:lnTo>
                  <a:pt x="853182" y="196908"/>
                </a:lnTo>
                <a:close/>
              </a:path>
              <a:path w="1146028" h="348011">
                <a:moveTo>
                  <a:pt x="453640" y="323197"/>
                </a:moveTo>
                <a:lnTo>
                  <a:pt x="460298" y="335034"/>
                </a:lnTo>
                <a:lnTo>
                  <a:pt x="470734" y="343303"/>
                </a:lnTo>
                <a:lnTo>
                  <a:pt x="484405" y="347542"/>
                </a:lnTo>
                <a:lnTo>
                  <a:pt x="491470" y="348011"/>
                </a:lnTo>
                <a:lnTo>
                  <a:pt x="495941" y="348011"/>
                </a:lnTo>
                <a:lnTo>
                  <a:pt x="503040" y="347795"/>
                </a:lnTo>
                <a:lnTo>
                  <a:pt x="508819" y="345268"/>
                </a:lnTo>
                <a:lnTo>
                  <a:pt x="508171" y="334678"/>
                </a:lnTo>
                <a:lnTo>
                  <a:pt x="504463" y="336974"/>
                </a:lnTo>
                <a:lnTo>
                  <a:pt x="496931" y="338392"/>
                </a:lnTo>
                <a:lnTo>
                  <a:pt x="491572" y="338392"/>
                </a:lnTo>
                <a:lnTo>
                  <a:pt x="478121" y="335199"/>
                </a:lnTo>
                <a:lnTo>
                  <a:pt x="468059" y="326301"/>
                </a:lnTo>
                <a:lnTo>
                  <a:pt x="463108" y="312726"/>
                </a:lnTo>
                <a:lnTo>
                  <a:pt x="462870" y="308588"/>
                </a:lnTo>
                <a:lnTo>
                  <a:pt x="465949" y="294427"/>
                </a:lnTo>
                <a:lnTo>
                  <a:pt x="474533" y="284125"/>
                </a:lnTo>
                <a:lnTo>
                  <a:pt x="487641" y="279070"/>
                </a:lnTo>
                <a:lnTo>
                  <a:pt x="492118" y="278784"/>
                </a:lnTo>
                <a:lnTo>
                  <a:pt x="497795" y="278784"/>
                </a:lnTo>
                <a:lnTo>
                  <a:pt x="503040" y="280202"/>
                </a:lnTo>
                <a:lnTo>
                  <a:pt x="507841" y="283053"/>
                </a:lnTo>
                <a:lnTo>
                  <a:pt x="508717" y="272461"/>
                </a:lnTo>
                <a:lnTo>
                  <a:pt x="503154" y="269949"/>
                </a:lnTo>
                <a:lnTo>
                  <a:pt x="497579" y="269182"/>
                </a:lnTo>
                <a:lnTo>
                  <a:pt x="491572" y="269182"/>
                </a:lnTo>
                <a:lnTo>
                  <a:pt x="476871" y="271478"/>
                </a:lnTo>
                <a:lnTo>
                  <a:pt x="464832" y="278020"/>
                </a:lnTo>
                <a:lnTo>
                  <a:pt x="456207" y="288293"/>
                </a:lnTo>
                <a:lnTo>
                  <a:pt x="451749" y="301783"/>
                </a:lnTo>
                <a:lnTo>
                  <a:pt x="451300" y="308256"/>
                </a:lnTo>
                <a:lnTo>
                  <a:pt x="453640" y="323197"/>
                </a:lnTo>
                <a:close/>
              </a:path>
              <a:path w="1146028" h="348011">
                <a:moveTo>
                  <a:pt x="756088" y="346683"/>
                </a:moveTo>
                <a:lnTo>
                  <a:pt x="766997" y="346683"/>
                </a:lnTo>
                <a:lnTo>
                  <a:pt x="766997" y="280098"/>
                </a:lnTo>
                <a:lnTo>
                  <a:pt x="790695" y="280098"/>
                </a:lnTo>
                <a:lnTo>
                  <a:pt x="790695" y="270489"/>
                </a:lnTo>
                <a:lnTo>
                  <a:pt x="732402" y="270489"/>
                </a:lnTo>
                <a:lnTo>
                  <a:pt x="732402" y="280098"/>
                </a:lnTo>
                <a:lnTo>
                  <a:pt x="756088" y="280098"/>
                </a:lnTo>
                <a:lnTo>
                  <a:pt x="756088" y="346683"/>
                </a:lnTo>
                <a:close/>
              </a:path>
              <a:path w="1146028" h="348011">
                <a:moveTo>
                  <a:pt x="686987" y="280098"/>
                </a:moveTo>
                <a:lnTo>
                  <a:pt x="718762" y="280098"/>
                </a:lnTo>
                <a:lnTo>
                  <a:pt x="718762" y="270489"/>
                </a:lnTo>
                <a:lnTo>
                  <a:pt x="676065" y="270489"/>
                </a:lnTo>
                <a:lnTo>
                  <a:pt x="676065" y="346683"/>
                </a:lnTo>
                <a:lnTo>
                  <a:pt x="718762" y="346683"/>
                </a:lnTo>
                <a:lnTo>
                  <a:pt x="718762" y="337078"/>
                </a:lnTo>
                <a:lnTo>
                  <a:pt x="686987" y="337078"/>
                </a:lnTo>
                <a:lnTo>
                  <a:pt x="686987" y="311972"/>
                </a:lnTo>
                <a:lnTo>
                  <a:pt x="715918" y="311972"/>
                </a:lnTo>
                <a:lnTo>
                  <a:pt x="715918" y="302374"/>
                </a:lnTo>
                <a:lnTo>
                  <a:pt x="686987" y="302374"/>
                </a:lnTo>
                <a:lnTo>
                  <a:pt x="686987" y="280098"/>
                </a:lnTo>
                <a:close/>
              </a:path>
              <a:path w="1146028" h="348011">
                <a:moveTo>
                  <a:pt x="800842" y="153799"/>
                </a:moveTo>
                <a:lnTo>
                  <a:pt x="832618" y="153799"/>
                </a:lnTo>
                <a:lnTo>
                  <a:pt x="832618" y="144190"/>
                </a:lnTo>
                <a:lnTo>
                  <a:pt x="789933" y="144190"/>
                </a:lnTo>
                <a:lnTo>
                  <a:pt x="789933" y="220388"/>
                </a:lnTo>
                <a:lnTo>
                  <a:pt x="832618" y="220388"/>
                </a:lnTo>
                <a:lnTo>
                  <a:pt x="832618" y="210786"/>
                </a:lnTo>
                <a:lnTo>
                  <a:pt x="800842" y="210786"/>
                </a:lnTo>
                <a:lnTo>
                  <a:pt x="800842" y="185674"/>
                </a:lnTo>
                <a:lnTo>
                  <a:pt x="829773" y="185674"/>
                </a:lnTo>
                <a:lnTo>
                  <a:pt x="829773" y="176072"/>
                </a:lnTo>
                <a:lnTo>
                  <a:pt x="800842" y="176072"/>
                </a:lnTo>
                <a:lnTo>
                  <a:pt x="800842" y="153799"/>
                </a:lnTo>
                <a:close/>
              </a:path>
              <a:path w="1146028" h="348011">
                <a:moveTo>
                  <a:pt x="754335" y="220388"/>
                </a:moveTo>
                <a:lnTo>
                  <a:pt x="765257" y="220388"/>
                </a:lnTo>
                <a:lnTo>
                  <a:pt x="765257" y="144190"/>
                </a:lnTo>
                <a:lnTo>
                  <a:pt x="754335" y="144190"/>
                </a:lnTo>
                <a:lnTo>
                  <a:pt x="754335" y="179240"/>
                </a:lnTo>
                <a:lnTo>
                  <a:pt x="750512" y="180007"/>
                </a:lnTo>
                <a:lnTo>
                  <a:pt x="748328" y="180007"/>
                </a:lnTo>
                <a:lnTo>
                  <a:pt x="735200" y="175426"/>
                </a:lnTo>
                <a:lnTo>
                  <a:pt x="730021" y="162778"/>
                </a:lnTo>
                <a:lnTo>
                  <a:pt x="729672" y="156427"/>
                </a:lnTo>
                <a:lnTo>
                  <a:pt x="729672" y="144190"/>
                </a:lnTo>
                <a:lnTo>
                  <a:pt x="718762" y="144190"/>
                </a:lnTo>
                <a:lnTo>
                  <a:pt x="718762" y="157841"/>
                </a:lnTo>
                <a:lnTo>
                  <a:pt x="721465" y="173811"/>
                </a:lnTo>
                <a:lnTo>
                  <a:pt x="729291" y="184212"/>
                </a:lnTo>
                <a:lnTo>
                  <a:pt x="741817" y="189143"/>
                </a:lnTo>
                <a:lnTo>
                  <a:pt x="748328" y="189608"/>
                </a:lnTo>
                <a:lnTo>
                  <a:pt x="752481" y="189504"/>
                </a:lnTo>
                <a:lnTo>
                  <a:pt x="754335" y="189169"/>
                </a:lnTo>
                <a:lnTo>
                  <a:pt x="754335" y="220388"/>
                </a:lnTo>
                <a:close/>
              </a:path>
              <a:path w="1146028" h="348011">
                <a:moveTo>
                  <a:pt x="625303" y="346683"/>
                </a:moveTo>
                <a:lnTo>
                  <a:pt x="636225" y="346683"/>
                </a:lnTo>
                <a:lnTo>
                  <a:pt x="636225" y="280098"/>
                </a:lnTo>
                <a:lnTo>
                  <a:pt x="659911" y="280098"/>
                </a:lnTo>
                <a:lnTo>
                  <a:pt x="659911" y="270489"/>
                </a:lnTo>
                <a:lnTo>
                  <a:pt x="601618" y="270489"/>
                </a:lnTo>
                <a:lnTo>
                  <a:pt x="601618" y="280098"/>
                </a:lnTo>
                <a:lnTo>
                  <a:pt x="625303" y="280098"/>
                </a:lnTo>
                <a:lnTo>
                  <a:pt x="625303" y="346683"/>
                </a:lnTo>
                <a:close/>
              </a:path>
              <a:path w="1146028" h="348011">
                <a:moveTo>
                  <a:pt x="574224" y="270489"/>
                </a:moveTo>
                <a:lnTo>
                  <a:pt x="538194" y="329878"/>
                </a:lnTo>
                <a:lnTo>
                  <a:pt x="538079" y="270489"/>
                </a:lnTo>
                <a:lnTo>
                  <a:pt x="527170" y="270489"/>
                </a:lnTo>
                <a:lnTo>
                  <a:pt x="527170" y="346683"/>
                </a:lnTo>
                <a:lnTo>
                  <a:pt x="538410" y="346683"/>
                </a:lnTo>
                <a:lnTo>
                  <a:pt x="574440" y="287741"/>
                </a:lnTo>
                <a:lnTo>
                  <a:pt x="574541" y="346683"/>
                </a:lnTo>
                <a:lnTo>
                  <a:pt x="585463" y="346683"/>
                </a:lnTo>
                <a:lnTo>
                  <a:pt x="585463" y="270489"/>
                </a:lnTo>
                <a:lnTo>
                  <a:pt x="574224" y="270489"/>
                </a:lnTo>
                <a:close/>
              </a:path>
              <a:path w="1146028" h="348011">
                <a:moveTo>
                  <a:pt x="486225" y="144190"/>
                </a:moveTo>
                <a:lnTo>
                  <a:pt x="473132" y="144190"/>
                </a:lnTo>
                <a:lnTo>
                  <a:pt x="498671" y="180762"/>
                </a:lnTo>
                <a:lnTo>
                  <a:pt x="470617" y="220388"/>
                </a:lnTo>
                <a:lnTo>
                  <a:pt x="483723" y="220388"/>
                </a:lnTo>
                <a:lnTo>
                  <a:pt x="505440" y="188074"/>
                </a:lnTo>
                <a:lnTo>
                  <a:pt x="527919" y="220388"/>
                </a:lnTo>
                <a:lnTo>
                  <a:pt x="541686" y="220388"/>
                </a:lnTo>
                <a:lnTo>
                  <a:pt x="513518" y="180547"/>
                </a:lnTo>
                <a:lnTo>
                  <a:pt x="539172" y="144190"/>
                </a:lnTo>
                <a:lnTo>
                  <a:pt x="526726" y="144190"/>
                </a:lnTo>
                <a:lnTo>
                  <a:pt x="506533" y="173451"/>
                </a:lnTo>
                <a:lnTo>
                  <a:pt x="486225" y="144190"/>
                </a:lnTo>
                <a:close/>
              </a:path>
              <a:path w="1146028" h="348011">
                <a:moveTo>
                  <a:pt x="409378" y="280098"/>
                </a:moveTo>
                <a:lnTo>
                  <a:pt x="416032" y="280098"/>
                </a:lnTo>
                <a:lnTo>
                  <a:pt x="426180" y="283593"/>
                </a:lnTo>
                <a:lnTo>
                  <a:pt x="426192" y="303241"/>
                </a:lnTo>
                <a:lnTo>
                  <a:pt x="417671" y="306622"/>
                </a:lnTo>
                <a:lnTo>
                  <a:pt x="400094" y="306622"/>
                </a:lnTo>
                <a:lnTo>
                  <a:pt x="400094" y="280098"/>
                </a:lnTo>
                <a:lnTo>
                  <a:pt x="400094" y="346683"/>
                </a:lnTo>
                <a:lnTo>
                  <a:pt x="400094" y="316235"/>
                </a:lnTo>
                <a:lnTo>
                  <a:pt x="410800" y="316235"/>
                </a:lnTo>
                <a:lnTo>
                  <a:pt x="424759" y="313686"/>
                </a:lnTo>
                <a:lnTo>
                  <a:pt x="434862" y="305132"/>
                </a:lnTo>
                <a:lnTo>
                  <a:pt x="437749" y="293306"/>
                </a:lnTo>
                <a:lnTo>
                  <a:pt x="433490" y="279262"/>
                </a:lnTo>
                <a:lnTo>
                  <a:pt x="422440" y="272206"/>
                </a:lnTo>
                <a:lnTo>
                  <a:pt x="409378" y="280098"/>
                </a:lnTo>
                <a:close/>
              </a:path>
              <a:path w="1146028" h="348011">
                <a:moveTo>
                  <a:pt x="389172" y="346683"/>
                </a:moveTo>
                <a:lnTo>
                  <a:pt x="400094" y="346683"/>
                </a:lnTo>
                <a:lnTo>
                  <a:pt x="400094" y="280098"/>
                </a:lnTo>
                <a:lnTo>
                  <a:pt x="409378" y="280098"/>
                </a:lnTo>
                <a:lnTo>
                  <a:pt x="422440" y="272206"/>
                </a:lnTo>
                <a:lnTo>
                  <a:pt x="409149" y="270493"/>
                </a:lnTo>
                <a:lnTo>
                  <a:pt x="389172" y="270489"/>
                </a:lnTo>
                <a:lnTo>
                  <a:pt x="389172" y="346683"/>
                </a:lnTo>
                <a:close/>
              </a:path>
              <a:path w="1146028" h="348011">
                <a:moveTo>
                  <a:pt x="335908" y="280098"/>
                </a:moveTo>
                <a:lnTo>
                  <a:pt x="367671" y="280098"/>
                </a:lnTo>
                <a:lnTo>
                  <a:pt x="367671" y="270489"/>
                </a:lnTo>
                <a:lnTo>
                  <a:pt x="324986" y="270489"/>
                </a:lnTo>
                <a:lnTo>
                  <a:pt x="324986" y="346683"/>
                </a:lnTo>
                <a:lnTo>
                  <a:pt x="367671" y="346683"/>
                </a:lnTo>
                <a:lnTo>
                  <a:pt x="367671" y="337078"/>
                </a:lnTo>
                <a:lnTo>
                  <a:pt x="335908" y="337078"/>
                </a:lnTo>
                <a:lnTo>
                  <a:pt x="335908" y="311972"/>
                </a:lnTo>
                <a:lnTo>
                  <a:pt x="364839" y="311972"/>
                </a:lnTo>
                <a:lnTo>
                  <a:pt x="364839" y="302374"/>
                </a:lnTo>
                <a:lnTo>
                  <a:pt x="335908" y="302374"/>
                </a:lnTo>
                <a:lnTo>
                  <a:pt x="335908" y="280098"/>
                </a:lnTo>
                <a:close/>
              </a:path>
              <a:path w="1146028" h="348011">
                <a:moveTo>
                  <a:pt x="295239" y="277231"/>
                </a:moveTo>
                <a:lnTo>
                  <a:pt x="283036" y="271355"/>
                </a:lnTo>
                <a:lnTo>
                  <a:pt x="273020" y="270493"/>
                </a:lnTo>
                <a:lnTo>
                  <a:pt x="252392" y="270489"/>
                </a:lnTo>
                <a:lnTo>
                  <a:pt x="252392" y="346683"/>
                </a:lnTo>
                <a:lnTo>
                  <a:pt x="263311" y="337729"/>
                </a:lnTo>
                <a:lnTo>
                  <a:pt x="263311" y="279445"/>
                </a:lnTo>
                <a:lnTo>
                  <a:pt x="281213" y="279445"/>
                </a:lnTo>
                <a:lnTo>
                  <a:pt x="288855" y="281735"/>
                </a:lnTo>
                <a:lnTo>
                  <a:pt x="288855" y="302046"/>
                </a:lnTo>
                <a:lnTo>
                  <a:pt x="279792" y="303019"/>
                </a:lnTo>
                <a:lnTo>
                  <a:pt x="279792" y="311972"/>
                </a:lnTo>
                <a:lnTo>
                  <a:pt x="290150" y="313609"/>
                </a:lnTo>
                <a:lnTo>
                  <a:pt x="284054" y="308044"/>
                </a:lnTo>
                <a:lnTo>
                  <a:pt x="284054" y="307828"/>
                </a:lnTo>
                <a:lnTo>
                  <a:pt x="293668" y="305315"/>
                </a:lnTo>
                <a:lnTo>
                  <a:pt x="299764" y="300189"/>
                </a:lnTo>
                <a:lnTo>
                  <a:pt x="299764" y="289702"/>
                </a:lnTo>
                <a:lnTo>
                  <a:pt x="295239" y="277231"/>
                </a:lnTo>
                <a:close/>
              </a:path>
              <a:path w="1146028" h="348011">
                <a:moveTo>
                  <a:pt x="279792" y="303019"/>
                </a:moveTo>
                <a:lnTo>
                  <a:pt x="263311" y="303015"/>
                </a:lnTo>
                <a:lnTo>
                  <a:pt x="263311" y="279445"/>
                </a:lnTo>
                <a:lnTo>
                  <a:pt x="263311" y="337729"/>
                </a:lnTo>
                <a:lnTo>
                  <a:pt x="263311" y="311972"/>
                </a:lnTo>
                <a:lnTo>
                  <a:pt x="279792" y="311972"/>
                </a:lnTo>
                <a:lnTo>
                  <a:pt x="279792" y="303019"/>
                </a:lnTo>
                <a:close/>
              </a:path>
              <a:path w="1146028" h="348011">
                <a:moveTo>
                  <a:pt x="290163" y="335551"/>
                </a:moveTo>
                <a:lnTo>
                  <a:pt x="281426" y="337733"/>
                </a:lnTo>
                <a:lnTo>
                  <a:pt x="263311" y="337729"/>
                </a:lnTo>
                <a:lnTo>
                  <a:pt x="252392" y="346683"/>
                </a:lnTo>
                <a:lnTo>
                  <a:pt x="272696" y="346683"/>
                </a:lnTo>
                <a:lnTo>
                  <a:pt x="288075" y="344749"/>
                </a:lnTo>
                <a:lnTo>
                  <a:pt x="298741" y="337439"/>
                </a:lnTo>
                <a:lnTo>
                  <a:pt x="301732" y="326386"/>
                </a:lnTo>
                <a:lnTo>
                  <a:pt x="296811" y="313556"/>
                </a:lnTo>
                <a:lnTo>
                  <a:pt x="284054" y="308044"/>
                </a:lnTo>
                <a:lnTo>
                  <a:pt x="290150" y="313609"/>
                </a:lnTo>
                <a:lnTo>
                  <a:pt x="290163" y="335551"/>
                </a:lnTo>
                <a:close/>
              </a:path>
              <a:path w="1146028" h="348011">
                <a:moveTo>
                  <a:pt x="217130" y="270489"/>
                </a:moveTo>
                <a:lnTo>
                  <a:pt x="181108" y="329878"/>
                </a:lnTo>
                <a:lnTo>
                  <a:pt x="180996" y="270489"/>
                </a:lnTo>
                <a:lnTo>
                  <a:pt x="170082" y="270489"/>
                </a:lnTo>
                <a:lnTo>
                  <a:pt x="170082" y="346683"/>
                </a:lnTo>
                <a:lnTo>
                  <a:pt x="181331" y="346683"/>
                </a:lnTo>
                <a:lnTo>
                  <a:pt x="217354" y="287741"/>
                </a:lnTo>
                <a:lnTo>
                  <a:pt x="217458" y="346683"/>
                </a:lnTo>
                <a:lnTo>
                  <a:pt x="228372" y="346683"/>
                </a:lnTo>
                <a:lnTo>
                  <a:pt x="228372" y="270489"/>
                </a:lnTo>
                <a:lnTo>
                  <a:pt x="217130" y="270489"/>
                </a:lnTo>
                <a:close/>
              </a:path>
              <a:path w="1146028" h="348011">
                <a:moveTo>
                  <a:pt x="144863" y="270489"/>
                </a:moveTo>
                <a:lnTo>
                  <a:pt x="133948" y="270489"/>
                </a:lnTo>
                <a:lnTo>
                  <a:pt x="133948" y="302374"/>
                </a:lnTo>
                <a:lnTo>
                  <a:pt x="97487" y="302374"/>
                </a:lnTo>
                <a:lnTo>
                  <a:pt x="97487" y="270489"/>
                </a:lnTo>
                <a:lnTo>
                  <a:pt x="86569" y="270489"/>
                </a:lnTo>
                <a:lnTo>
                  <a:pt x="86569" y="346683"/>
                </a:lnTo>
                <a:lnTo>
                  <a:pt x="97487" y="346683"/>
                </a:lnTo>
                <a:lnTo>
                  <a:pt x="97487" y="311972"/>
                </a:lnTo>
                <a:lnTo>
                  <a:pt x="133948" y="311972"/>
                </a:lnTo>
                <a:lnTo>
                  <a:pt x="133948" y="346683"/>
                </a:lnTo>
                <a:lnTo>
                  <a:pt x="144863" y="346683"/>
                </a:lnTo>
                <a:lnTo>
                  <a:pt x="144863" y="270489"/>
                </a:lnTo>
                <a:close/>
              </a:path>
              <a:path w="1146028" h="348011">
                <a:moveTo>
                  <a:pt x="17687" y="337405"/>
                </a:moveTo>
                <a:lnTo>
                  <a:pt x="13867" y="336974"/>
                </a:lnTo>
                <a:lnTo>
                  <a:pt x="12448" y="336534"/>
                </a:lnTo>
                <a:lnTo>
                  <a:pt x="11797" y="346575"/>
                </a:lnTo>
                <a:lnTo>
                  <a:pt x="15725" y="347356"/>
                </a:lnTo>
                <a:lnTo>
                  <a:pt x="19216" y="347356"/>
                </a:lnTo>
                <a:lnTo>
                  <a:pt x="32156" y="341631"/>
                </a:lnTo>
                <a:lnTo>
                  <a:pt x="38858" y="331085"/>
                </a:lnTo>
                <a:lnTo>
                  <a:pt x="70404" y="270489"/>
                </a:lnTo>
                <a:lnTo>
                  <a:pt x="58294" y="270489"/>
                </a:lnTo>
                <a:lnTo>
                  <a:pt x="35265" y="315579"/>
                </a:lnTo>
                <a:lnTo>
                  <a:pt x="34937" y="315579"/>
                </a:lnTo>
                <a:lnTo>
                  <a:pt x="12776" y="270489"/>
                </a:lnTo>
                <a:lnTo>
                  <a:pt x="0" y="270489"/>
                </a:lnTo>
                <a:lnTo>
                  <a:pt x="29149" y="326815"/>
                </a:lnTo>
                <a:lnTo>
                  <a:pt x="28166" y="328997"/>
                </a:lnTo>
                <a:lnTo>
                  <a:pt x="26419" y="332931"/>
                </a:lnTo>
                <a:lnTo>
                  <a:pt x="23691" y="337405"/>
                </a:lnTo>
                <a:lnTo>
                  <a:pt x="17687" y="337405"/>
                </a:lnTo>
                <a:close/>
              </a:path>
              <a:path w="1146028" h="348011">
                <a:moveTo>
                  <a:pt x="1105427" y="128922"/>
                </a:moveTo>
                <a:lnTo>
                  <a:pt x="1103445" y="126298"/>
                </a:lnTo>
                <a:lnTo>
                  <a:pt x="1101921" y="136011"/>
                </a:lnTo>
                <a:lnTo>
                  <a:pt x="1104538" y="137756"/>
                </a:lnTo>
                <a:lnTo>
                  <a:pt x="1112945" y="138959"/>
                </a:lnTo>
                <a:lnTo>
                  <a:pt x="1120806" y="138959"/>
                </a:lnTo>
                <a:lnTo>
                  <a:pt x="1129430" y="137756"/>
                </a:lnTo>
                <a:lnTo>
                  <a:pt x="1132058" y="136011"/>
                </a:lnTo>
                <a:lnTo>
                  <a:pt x="1130420" y="126298"/>
                </a:lnTo>
                <a:lnTo>
                  <a:pt x="1128337" y="128922"/>
                </a:lnTo>
                <a:lnTo>
                  <a:pt x="1120908" y="130345"/>
                </a:lnTo>
                <a:lnTo>
                  <a:pt x="1112843" y="130341"/>
                </a:lnTo>
                <a:lnTo>
                  <a:pt x="1105427" y="128922"/>
                </a:lnTo>
                <a:close/>
              </a:path>
              <a:path w="1146028" h="348011">
                <a:moveTo>
                  <a:pt x="1134789" y="144190"/>
                </a:moveTo>
                <a:lnTo>
                  <a:pt x="1098759" y="203575"/>
                </a:lnTo>
                <a:lnTo>
                  <a:pt x="1098657" y="144190"/>
                </a:lnTo>
                <a:lnTo>
                  <a:pt x="1087735" y="144190"/>
                </a:lnTo>
                <a:lnTo>
                  <a:pt x="1087735" y="220388"/>
                </a:lnTo>
                <a:lnTo>
                  <a:pt x="1098975" y="220388"/>
                </a:lnTo>
                <a:lnTo>
                  <a:pt x="1135005" y="161448"/>
                </a:lnTo>
                <a:lnTo>
                  <a:pt x="1135106" y="220388"/>
                </a:lnTo>
                <a:lnTo>
                  <a:pt x="1146028" y="220388"/>
                </a:lnTo>
                <a:lnTo>
                  <a:pt x="1146028" y="144190"/>
                </a:lnTo>
                <a:lnTo>
                  <a:pt x="1134789" y="144190"/>
                </a:lnTo>
                <a:close/>
              </a:path>
              <a:path w="1146028" h="348011">
                <a:moveTo>
                  <a:pt x="948874" y="180219"/>
                </a:moveTo>
                <a:lnTo>
                  <a:pt x="984675" y="144190"/>
                </a:lnTo>
                <a:lnTo>
                  <a:pt x="970159" y="144190"/>
                </a:lnTo>
                <a:lnTo>
                  <a:pt x="937634" y="177709"/>
                </a:lnTo>
                <a:lnTo>
                  <a:pt x="937634" y="144190"/>
                </a:lnTo>
                <a:lnTo>
                  <a:pt x="926712" y="144190"/>
                </a:lnTo>
                <a:lnTo>
                  <a:pt x="926712" y="220388"/>
                </a:lnTo>
                <a:lnTo>
                  <a:pt x="937634" y="220388"/>
                </a:lnTo>
                <a:lnTo>
                  <a:pt x="937634" y="183060"/>
                </a:lnTo>
                <a:lnTo>
                  <a:pt x="971581" y="220388"/>
                </a:lnTo>
                <a:lnTo>
                  <a:pt x="987507" y="220388"/>
                </a:lnTo>
                <a:lnTo>
                  <a:pt x="948874" y="180219"/>
                </a:lnTo>
                <a:close/>
              </a:path>
              <a:path w="1146028" h="348011">
                <a:moveTo>
                  <a:pt x="1051261" y="144190"/>
                </a:moveTo>
                <a:lnTo>
                  <a:pt x="1015244" y="203575"/>
                </a:lnTo>
                <a:lnTo>
                  <a:pt x="1015130" y="144190"/>
                </a:lnTo>
                <a:lnTo>
                  <a:pt x="1004220" y="144190"/>
                </a:lnTo>
                <a:lnTo>
                  <a:pt x="1004220" y="220388"/>
                </a:lnTo>
                <a:lnTo>
                  <a:pt x="1015460" y="220388"/>
                </a:lnTo>
                <a:lnTo>
                  <a:pt x="1051490" y="161448"/>
                </a:lnTo>
                <a:lnTo>
                  <a:pt x="1051604" y="220388"/>
                </a:lnTo>
                <a:lnTo>
                  <a:pt x="1062513" y="220388"/>
                </a:lnTo>
                <a:lnTo>
                  <a:pt x="1062513" y="144190"/>
                </a:lnTo>
                <a:lnTo>
                  <a:pt x="1051261" y="144190"/>
                </a:lnTo>
                <a:close/>
              </a:path>
              <a:path w="1146028" h="348011">
                <a:moveTo>
                  <a:pt x="688066" y="144190"/>
                </a:moveTo>
                <a:lnTo>
                  <a:pt x="652049" y="203575"/>
                </a:lnTo>
                <a:lnTo>
                  <a:pt x="651948" y="144190"/>
                </a:lnTo>
                <a:lnTo>
                  <a:pt x="641026" y="144190"/>
                </a:lnTo>
                <a:lnTo>
                  <a:pt x="641026" y="220388"/>
                </a:lnTo>
                <a:lnTo>
                  <a:pt x="652278" y="220388"/>
                </a:lnTo>
                <a:lnTo>
                  <a:pt x="688295" y="161448"/>
                </a:lnTo>
                <a:lnTo>
                  <a:pt x="688397" y="220388"/>
                </a:lnTo>
                <a:lnTo>
                  <a:pt x="699319" y="220388"/>
                </a:lnTo>
                <a:lnTo>
                  <a:pt x="699319" y="144190"/>
                </a:lnTo>
                <a:lnTo>
                  <a:pt x="688066" y="144190"/>
                </a:lnTo>
                <a:close/>
              </a:path>
              <a:path w="1146028" h="348011">
                <a:moveTo>
                  <a:pt x="615803" y="144190"/>
                </a:moveTo>
                <a:lnTo>
                  <a:pt x="604894" y="144190"/>
                </a:lnTo>
                <a:lnTo>
                  <a:pt x="604894" y="176072"/>
                </a:lnTo>
                <a:lnTo>
                  <a:pt x="568432" y="176072"/>
                </a:lnTo>
                <a:lnTo>
                  <a:pt x="568432" y="144190"/>
                </a:lnTo>
                <a:lnTo>
                  <a:pt x="557523" y="144190"/>
                </a:lnTo>
                <a:lnTo>
                  <a:pt x="557523" y="220388"/>
                </a:lnTo>
                <a:lnTo>
                  <a:pt x="568432" y="220388"/>
                </a:lnTo>
                <a:lnTo>
                  <a:pt x="568432" y="185674"/>
                </a:lnTo>
                <a:lnTo>
                  <a:pt x="604894" y="185674"/>
                </a:lnTo>
                <a:lnTo>
                  <a:pt x="604894" y="220388"/>
                </a:lnTo>
                <a:lnTo>
                  <a:pt x="615803" y="220388"/>
                </a:lnTo>
                <a:lnTo>
                  <a:pt x="615803" y="144190"/>
                </a:lnTo>
                <a:close/>
              </a:path>
              <a:path w="1146028" h="348011">
                <a:moveTo>
                  <a:pt x="425532" y="153799"/>
                </a:moveTo>
                <a:lnTo>
                  <a:pt x="457295" y="153799"/>
                </a:lnTo>
                <a:lnTo>
                  <a:pt x="457295" y="144190"/>
                </a:lnTo>
                <a:lnTo>
                  <a:pt x="414623" y="144190"/>
                </a:lnTo>
                <a:lnTo>
                  <a:pt x="414623" y="220388"/>
                </a:lnTo>
                <a:lnTo>
                  <a:pt x="457295" y="220388"/>
                </a:lnTo>
                <a:lnTo>
                  <a:pt x="457295" y="210786"/>
                </a:lnTo>
                <a:lnTo>
                  <a:pt x="425532" y="210786"/>
                </a:lnTo>
                <a:lnTo>
                  <a:pt x="425532" y="185674"/>
                </a:lnTo>
                <a:lnTo>
                  <a:pt x="454450" y="185674"/>
                </a:lnTo>
                <a:lnTo>
                  <a:pt x="454450" y="176072"/>
                </a:lnTo>
                <a:lnTo>
                  <a:pt x="425532" y="176072"/>
                </a:lnTo>
                <a:lnTo>
                  <a:pt x="425532" y="153799"/>
                </a:lnTo>
                <a:close/>
              </a:path>
              <a:path w="1146028" h="348011">
                <a:moveTo>
                  <a:pt x="363848" y="220388"/>
                </a:moveTo>
                <a:lnTo>
                  <a:pt x="374770" y="220388"/>
                </a:lnTo>
                <a:lnTo>
                  <a:pt x="374770" y="153799"/>
                </a:lnTo>
                <a:lnTo>
                  <a:pt x="398456" y="153799"/>
                </a:lnTo>
                <a:lnTo>
                  <a:pt x="398456" y="144190"/>
                </a:lnTo>
                <a:lnTo>
                  <a:pt x="340163" y="144190"/>
                </a:lnTo>
                <a:lnTo>
                  <a:pt x="340163" y="153799"/>
                </a:lnTo>
                <a:lnTo>
                  <a:pt x="363848" y="153799"/>
                </a:lnTo>
                <a:lnTo>
                  <a:pt x="363848" y="220388"/>
                </a:lnTo>
                <a:close/>
              </a:path>
              <a:path w="1146028" h="348011">
                <a:moveTo>
                  <a:pt x="312756" y="144190"/>
                </a:moveTo>
                <a:lnTo>
                  <a:pt x="276739" y="203575"/>
                </a:lnTo>
                <a:lnTo>
                  <a:pt x="276627" y="144190"/>
                </a:lnTo>
                <a:lnTo>
                  <a:pt x="265711" y="144190"/>
                </a:lnTo>
                <a:lnTo>
                  <a:pt x="265711" y="220388"/>
                </a:lnTo>
                <a:lnTo>
                  <a:pt x="276955" y="220388"/>
                </a:lnTo>
                <a:lnTo>
                  <a:pt x="312972" y="161448"/>
                </a:lnTo>
                <a:lnTo>
                  <a:pt x="313086" y="220388"/>
                </a:lnTo>
                <a:lnTo>
                  <a:pt x="324008" y="220388"/>
                </a:lnTo>
                <a:lnTo>
                  <a:pt x="324008" y="144190"/>
                </a:lnTo>
                <a:lnTo>
                  <a:pt x="312756" y="144190"/>
                </a:lnTo>
                <a:close/>
              </a:path>
              <a:path w="1146028" h="348011">
                <a:moveTo>
                  <a:pt x="120925" y="221565"/>
                </a:moveTo>
                <a:lnTo>
                  <a:pt x="124776" y="221720"/>
                </a:lnTo>
                <a:lnTo>
                  <a:pt x="139543" y="219125"/>
                </a:lnTo>
                <a:lnTo>
                  <a:pt x="150744" y="211837"/>
                </a:lnTo>
                <a:lnTo>
                  <a:pt x="158097" y="200599"/>
                </a:lnTo>
                <a:lnTo>
                  <a:pt x="161320" y="186152"/>
                </a:lnTo>
                <a:lnTo>
                  <a:pt x="161448" y="182297"/>
                </a:lnTo>
                <a:lnTo>
                  <a:pt x="159240" y="167415"/>
                </a:lnTo>
                <a:lnTo>
                  <a:pt x="152821" y="155335"/>
                </a:lnTo>
                <a:lnTo>
                  <a:pt x="142501" y="146924"/>
                </a:lnTo>
                <a:lnTo>
                  <a:pt x="128588" y="143052"/>
                </a:lnTo>
                <a:lnTo>
                  <a:pt x="124776" y="142895"/>
                </a:lnTo>
                <a:lnTo>
                  <a:pt x="110054" y="145555"/>
                </a:lnTo>
                <a:lnTo>
                  <a:pt x="98850" y="152961"/>
                </a:lnTo>
                <a:lnTo>
                  <a:pt x="99673" y="182297"/>
                </a:lnTo>
                <a:lnTo>
                  <a:pt x="102328" y="167971"/>
                </a:lnTo>
                <a:lnTo>
                  <a:pt x="110312" y="157139"/>
                </a:lnTo>
                <a:lnTo>
                  <a:pt x="123676" y="152517"/>
                </a:lnTo>
                <a:lnTo>
                  <a:pt x="124776" y="152496"/>
                </a:lnTo>
                <a:lnTo>
                  <a:pt x="138506" y="156596"/>
                </a:lnTo>
                <a:lnTo>
                  <a:pt x="146858" y="167088"/>
                </a:lnTo>
                <a:lnTo>
                  <a:pt x="149876" y="181252"/>
                </a:lnTo>
                <a:lnTo>
                  <a:pt x="149889" y="182297"/>
                </a:lnTo>
                <a:lnTo>
                  <a:pt x="147376" y="196465"/>
                </a:lnTo>
                <a:lnTo>
                  <a:pt x="139536" y="207363"/>
                </a:lnTo>
                <a:lnTo>
                  <a:pt x="125921" y="212064"/>
                </a:lnTo>
                <a:lnTo>
                  <a:pt x="124776" y="212086"/>
                </a:lnTo>
                <a:lnTo>
                  <a:pt x="120925" y="221565"/>
                </a:lnTo>
                <a:close/>
              </a:path>
              <a:path w="1146028" h="348011">
                <a:moveTo>
                  <a:pt x="56437" y="220388"/>
                </a:moveTo>
                <a:lnTo>
                  <a:pt x="67351" y="220388"/>
                </a:lnTo>
                <a:lnTo>
                  <a:pt x="67351" y="144190"/>
                </a:lnTo>
                <a:lnTo>
                  <a:pt x="9065" y="144190"/>
                </a:lnTo>
                <a:lnTo>
                  <a:pt x="9065" y="220388"/>
                </a:lnTo>
                <a:lnTo>
                  <a:pt x="19975" y="220388"/>
                </a:lnTo>
                <a:lnTo>
                  <a:pt x="19975" y="153799"/>
                </a:lnTo>
                <a:lnTo>
                  <a:pt x="56437" y="153799"/>
                </a:lnTo>
                <a:lnTo>
                  <a:pt x="56437" y="220388"/>
                </a:lnTo>
                <a:close/>
              </a:path>
              <a:path w="1146028" h="348011">
                <a:moveTo>
                  <a:pt x="521925" y="2623"/>
                </a:moveTo>
                <a:lnTo>
                  <a:pt x="519957" y="0"/>
                </a:lnTo>
                <a:lnTo>
                  <a:pt x="518433" y="9719"/>
                </a:lnTo>
                <a:lnTo>
                  <a:pt x="521049" y="11459"/>
                </a:lnTo>
                <a:lnTo>
                  <a:pt x="529456" y="12664"/>
                </a:lnTo>
                <a:lnTo>
                  <a:pt x="537305" y="12664"/>
                </a:lnTo>
                <a:lnTo>
                  <a:pt x="545941" y="11459"/>
                </a:lnTo>
                <a:lnTo>
                  <a:pt x="548557" y="9723"/>
                </a:lnTo>
                <a:lnTo>
                  <a:pt x="546919" y="0"/>
                </a:lnTo>
                <a:lnTo>
                  <a:pt x="544849" y="2621"/>
                </a:lnTo>
                <a:lnTo>
                  <a:pt x="537419" y="4042"/>
                </a:lnTo>
                <a:lnTo>
                  <a:pt x="529342" y="4042"/>
                </a:lnTo>
                <a:lnTo>
                  <a:pt x="521925" y="2623"/>
                </a:lnTo>
                <a:close/>
              </a:path>
              <a:path w="1146028" h="348011">
                <a:moveTo>
                  <a:pt x="551287" y="17903"/>
                </a:moveTo>
                <a:lnTo>
                  <a:pt x="515258" y="77284"/>
                </a:lnTo>
                <a:lnTo>
                  <a:pt x="515156" y="17903"/>
                </a:lnTo>
                <a:lnTo>
                  <a:pt x="504247" y="17903"/>
                </a:lnTo>
                <a:lnTo>
                  <a:pt x="504247" y="94096"/>
                </a:lnTo>
                <a:lnTo>
                  <a:pt x="515486" y="94096"/>
                </a:lnTo>
                <a:lnTo>
                  <a:pt x="551503" y="35149"/>
                </a:lnTo>
                <a:lnTo>
                  <a:pt x="551618" y="94096"/>
                </a:lnTo>
                <a:lnTo>
                  <a:pt x="562540" y="94096"/>
                </a:lnTo>
                <a:lnTo>
                  <a:pt x="562540" y="17903"/>
                </a:lnTo>
                <a:lnTo>
                  <a:pt x="551287" y="17903"/>
                </a:lnTo>
                <a:close/>
              </a:path>
              <a:path w="1146028" h="348011">
                <a:moveTo>
                  <a:pt x="467772" y="17903"/>
                </a:moveTo>
                <a:lnTo>
                  <a:pt x="431755" y="77284"/>
                </a:lnTo>
                <a:lnTo>
                  <a:pt x="431641" y="17903"/>
                </a:lnTo>
                <a:lnTo>
                  <a:pt x="420719" y="17903"/>
                </a:lnTo>
                <a:lnTo>
                  <a:pt x="420719" y="94096"/>
                </a:lnTo>
                <a:lnTo>
                  <a:pt x="431971" y="94096"/>
                </a:lnTo>
                <a:lnTo>
                  <a:pt x="467988" y="35149"/>
                </a:lnTo>
                <a:lnTo>
                  <a:pt x="468102" y="94096"/>
                </a:lnTo>
                <a:lnTo>
                  <a:pt x="479024" y="94096"/>
                </a:lnTo>
                <a:lnTo>
                  <a:pt x="479024" y="17903"/>
                </a:lnTo>
                <a:lnTo>
                  <a:pt x="467772" y="1790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6386" y="6993479"/>
            <a:ext cx="107589" cy="236689"/>
          </a:xfrm>
          <a:custGeom>
            <a:avLst/>
            <a:gdLst/>
            <a:ahLst/>
            <a:cxnLst/>
            <a:rect l="l" t="t" r="r" b="b"/>
            <a:pathLst>
              <a:path w="107589" h="236689">
                <a:moveTo>
                  <a:pt x="0" y="0"/>
                </a:moveTo>
                <a:lnTo>
                  <a:pt x="0" y="236689"/>
                </a:lnTo>
                <a:lnTo>
                  <a:pt x="107589" y="236689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7275" y="7122580"/>
            <a:ext cx="107596" cy="107589"/>
          </a:xfrm>
          <a:custGeom>
            <a:avLst/>
            <a:gdLst/>
            <a:ahLst/>
            <a:cxnLst/>
            <a:rect l="l" t="t" r="r" b="b"/>
            <a:pathLst>
              <a:path w="107596" h="107589">
                <a:moveTo>
                  <a:pt x="0" y="0"/>
                </a:moveTo>
                <a:lnTo>
                  <a:pt x="0" y="107589"/>
                </a:lnTo>
                <a:lnTo>
                  <a:pt x="107596" y="1075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8168" y="6993479"/>
            <a:ext cx="107590" cy="236689"/>
          </a:xfrm>
          <a:custGeom>
            <a:avLst/>
            <a:gdLst/>
            <a:ahLst/>
            <a:cxnLst/>
            <a:rect l="l" t="t" r="r" b="b"/>
            <a:pathLst>
              <a:path w="107590" h="236689">
                <a:moveTo>
                  <a:pt x="0" y="0"/>
                </a:moveTo>
                <a:lnTo>
                  <a:pt x="0" y="236689"/>
                </a:lnTo>
                <a:lnTo>
                  <a:pt x="107590" y="236689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8168" y="6864374"/>
            <a:ext cx="107590" cy="107585"/>
          </a:xfrm>
          <a:custGeom>
            <a:avLst/>
            <a:gdLst/>
            <a:ahLst/>
            <a:cxnLst/>
            <a:rect l="l" t="t" r="r" b="b"/>
            <a:pathLst>
              <a:path w="107590" h="107585">
                <a:moveTo>
                  <a:pt x="0" y="0"/>
                </a:moveTo>
                <a:lnTo>
                  <a:pt x="0" y="107585"/>
                </a:lnTo>
                <a:lnTo>
                  <a:pt x="107590" y="107585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7275" y="6864374"/>
            <a:ext cx="107596" cy="236688"/>
          </a:xfrm>
          <a:custGeom>
            <a:avLst/>
            <a:gdLst/>
            <a:ahLst/>
            <a:cxnLst/>
            <a:rect l="l" t="t" r="r" b="b"/>
            <a:pathLst>
              <a:path w="107596" h="236688">
                <a:moveTo>
                  <a:pt x="0" y="0"/>
                </a:moveTo>
                <a:lnTo>
                  <a:pt x="0" y="236688"/>
                </a:lnTo>
                <a:lnTo>
                  <a:pt x="107596" y="236688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6386" y="6864374"/>
            <a:ext cx="107589" cy="107585"/>
          </a:xfrm>
          <a:custGeom>
            <a:avLst/>
            <a:gdLst/>
            <a:ahLst/>
            <a:cxnLst/>
            <a:rect l="l" t="t" r="r" b="b"/>
            <a:pathLst>
              <a:path w="107589" h="107585">
                <a:moveTo>
                  <a:pt x="0" y="0"/>
                </a:moveTo>
                <a:lnTo>
                  <a:pt x="0" y="107585"/>
                </a:lnTo>
                <a:lnTo>
                  <a:pt x="107589" y="107585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3947" y="614115"/>
            <a:ext cx="2049271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15"/>
              </a:lnSpc>
              <a:spcBef>
                <a:spcPts val="245"/>
              </a:spcBef>
            </a:pPr>
            <a:r>
              <a:rPr sz="4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Сервис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25404" y="7243660"/>
            <a:ext cx="213868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168" y="6864374"/>
            <a:ext cx="118348" cy="1183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676517" y="6864374"/>
            <a:ext cx="129112" cy="2474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805629" y="6864374"/>
            <a:ext cx="118346" cy="1183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558168" y="6982719"/>
            <a:ext cx="118348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805629" y="6982719"/>
            <a:ext cx="118346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76517" y="7111821"/>
            <a:ext cx="129112" cy="118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447541" y="2178291"/>
            <a:ext cx="9766293" cy="3581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736020" marR="1705425" algn="ctr">
              <a:lnSpc>
                <a:spcPct val="95825"/>
              </a:lnSpc>
              <a:spcBef>
                <a:spcPts val="6086"/>
              </a:spcBef>
            </a:pPr>
            <a:r>
              <a:rPr sz="28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еб-сис</a:t>
            </a:r>
            <a:r>
              <a:rPr sz="2800" spc="-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ема</a:t>
            </a:r>
            <a:r>
              <a:rPr sz="2800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управления</a:t>
            </a:r>
            <a:r>
              <a:rPr sz="2800" spc="-1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проек</a:t>
            </a:r>
            <a:r>
              <a:rPr sz="2800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ами</a:t>
            </a:r>
            <a:endParaRPr sz="2800">
              <a:latin typeface="Times New Roman"/>
              <a:cs typeface="Times New Roman"/>
            </a:endParaRPr>
          </a:p>
          <a:p>
            <a:pPr marL="3407958" marR="3377372" algn="ctr">
              <a:lnSpc>
                <a:spcPct val="95825"/>
              </a:lnSpc>
              <a:spcBef>
                <a:spcPts val="175"/>
              </a:spcBef>
            </a:pPr>
            <a:r>
              <a:rPr sz="2800" i="1" u="heavy" dirty="0" smtClean="0">
                <a:solidFill>
                  <a:srgbClr val="363435"/>
                </a:solidFill>
                <a:latin typeface="Times New Roman"/>
                <a:cs typeface="Times New Roman"/>
              </a:rPr>
              <a:t>«</a:t>
            </a:r>
            <a:r>
              <a:rPr sz="2800" i="1" u="heavy" spc="-64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</a:t>
            </a:r>
            <a:r>
              <a:rPr sz="2800" i="1" u="heavy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аке</a:t>
            </a:r>
            <a:r>
              <a:rPr sz="2800" i="1" u="heavy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800" i="1" u="heavy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</a:t>
            </a:r>
            <a:r>
              <a:rPr sz="2800" i="1" u="heavy" spc="-8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i="1" u="heavy" spc="-8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Х</a:t>
            </a:r>
            <a:r>
              <a:rPr sz="2800" i="1" u="heavy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ирша»</a:t>
            </a:r>
            <a:endParaRPr sz="2800">
              <a:latin typeface="Times New Roman"/>
              <a:cs typeface="Times New Roman"/>
            </a:endParaRPr>
          </a:p>
          <a:p>
            <a:pPr marL="4144671" marR="4114084" algn="ctr">
              <a:lnSpc>
                <a:spcPct val="95825"/>
              </a:lnSpc>
              <a:spcBef>
                <a:spcPts val="175"/>
              </a:spcBef>
            </a:pPr>
            <a:r>
              <a:rPr sz="2800" u="heavy" dirty="0" smtClean="0">
                <a:solidFill>
                  <a:srgbClr val="363435"/>
                </a:solidFill>
                <a:latin typeface="Times New Roman"/>
                <a:cs typeface="Times New Roman"/>
              </a:rPr>
              <a:t>rh</a:t>
            </a:r>
            <a:r>
              <a:rPr sz="2800" u="heavy" spc="-84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2800" u="heavy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tpu.ru</a:t>
            </a:r>
            <a:endParaRPr sz="2800">
              <a:latin typeface="Times New Roman"/>
              <a:cs typeface="Times New Roman"/>
            </a:endParaRPr>
          </a:p>
          <a:p>
            <a:pPr marL="3016349" marR="2985766" algn="ctr">
              <a:lnSpc>
                <a:spcPct val="95825"/>
              </a:lnSpc>
              <a:spcBef>
                <a:spcPts val="175"/>
              </a:spcBef>
            </a:pPr>
            <a:r>
              <a:rPr sz="2800" i="1" spc="-86" dirty="0" smtClean="0">
                <a:solidFill>
                  <a:srgbClr val="363435"/>
                </a:solidFill>
                <a:latin typeface="Times New Roman"/>
                <a:cs typeface="Times New Roman"/>
              </a:rPr>
              <a:t>Б</a:t>
            </a:r>
            <a:r>
              <a:rPr sz="28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лок</a:t>
            </a:r>
            <a:r>
              <a:rPr sz="2800" i="1" spc="-6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«Мероприя</a:t>
            </a:r>
            <a:r>
              <a:rPr sz="2800" i="1" spc="-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8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ия»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3225" y="3701934"/>
            <a:ext cx="899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8358" y="6883198"/>
            <a:ext cx="1146028" cy="348011"/>
          </a:xfrm>
          <a:custGeom>
            <a:avLst/>
            <a:gdLst/>
            <a:ahLst/>
            <a:cxnLst/>
            <a:rect l="l" t="t" r="r" b="b"/>
            <a:pathLst>
              <a:path w="1146028" h="348011">
                <a:moveTo>
                  <a:pt x="365385" y="53920"/>
                </a:moveTo>
                <a:lnTo>
                  <a:pt x="401173" y="17903"/>
                </a:lnTo>
                <a:lnTo>
                  <a:pt x="386670" y="17903"/>
                </a:lnTo>
                <a:lnTo>
                  <a:pt x="354145" y="51412"/>
                </a:lnTo>
                <a:lnTo>
                  <a:pt x="354145" y="17903"/>
                </a:lnTo>
                <a:lnTo>
                  <a:pt x="343223" y="17903"/>
                </a:lnTo>
                <a:lnTo>
                  <a:pt x="343223" y="94096"/>
                </a:lnTo>
                <a:lnTo>
                  <a:pt x="354145" y="94096"/>
                </a:lnTo>
                <a:lnTo>
                  <a:pt x="354145" y="56761"/>
                </a:lnTo>
                <a:lnTo>
                  <a:pt x="388092" y="94096"/>
                </a:lnTo>
                <a:lnTo>
                  <a:pt x="404018" y="94096"/>
                </a:lnTo>
                <a:lnTo>
                  <a:pt x="365385" y="53920"/>
                </a:lnTo>
                <a:close/>
              </a:path>
              <a:path w="1146028" h="348011">
                <a:moveTo>
                  <a:pt x="102805" y="95266"/>
                </a:moveTo>
                <a:lnTo>
                  <a:pt x="106660" y="95421"/>
                </a:lnTo>
                <a:lnTo>
                  <a:pt x="121422" y="92827"/>
                </a:lnTo>
                <a:lnTo>
                  <a:pt x="132622" y="85540"/>
                </a:lnTo>
                <a:lnTo>
                  <a:pt x="139977" y="74301"/>
                </a:lnTo>
                <a:lnTo>
                  <a:pt x="143202" y="59852"/>
                </a:lnTo>
                <a:lnTo>
                  <a:pt x="143330" y="55994"/>
                </a:lnTo>
                <a:lnTo>
                  <a:pt x="141123" y="41115"/>
                </a:lnTo>
                <a:lnTo>
                  <a:pt x="134705" y="29035"/>
                </a:lnTo>
                <a:lnTo>
                  <a:pt x="124385" y="20623"/>
                </a:lnTo>
                <a:lnTo>
                  <a:pt x="110474" y="16750"/>
                </a:lnTo>
                <a:lnTo>
                  <a:pt x="106660" y="16592"/>
                </a:lnTo>
                <a:lnTo>
                  <a:pt x="91936" y="19254"/>
                </a:lnTo>
                <a:lnTo>
                  <a:pt x="80730" y="26662"/>
                </a:lnTo>
                <a:lnTo>
                  <a:pt x="81558" y="57015"/>
                </a:lnTo>
                <a:lnTo>
                  <a:pt x="81546" y="55994"/>
                </a:lnTo>
                <a:lnTo>
                  <a:pt x="84198" y="41679"/>
                </a:lnTo>
                <a:lnTo>
                  <a:pt x="92184" y="30844"/>
                </a:lnTo>
                <a:lnTo>
                  <a:pt x="105545" y="26215"/>
                </a:lnTo>
                <a:lnTo>
                  <a:pt x="106660" y="26193"/>
                </a:lnTo>
                <a:lnTo>
                  <a:pt x="120390" y="30299"/>
                </a:lnTo>
                <a:lnTo>
                  <a:pt x="128738" y="40799"/>
                </a:lnTo>
                <a:lnTo>
                  <a:pt x="131751" y="54965"/>
                </a:lnTo>
                <a:lnTo>
                  <a:pt x="131763" y="55994"/>
                </a:lnTo>
                <a:lnTo>
                  <a:pt x="129253" y="70171"/>
                </a:lnTo>
                <a:lnTo>
                  <a:pt x="121419" y="81073"/>
                </a:lnTo>
                <a:lnTo>
                  <a:pt x="107812" y="85777"/>
                </a:lnTo>
                <a:lnTo>
                  <a:pt x="106660" y="85798"/>
                </a:lnTo>
                <a:lnTo>
                  <a:pt x="102805" y="95266"/>
                </a:lnTo>
                <a:close/>
              </a:path>
              <a:path w="1146028" h="348011">
                <a:moveTo>
                  <a:pt x="81558" y="57015"/>
                </a:moveTo>
                <a:lnTo>
                  <a:pt x="80730" y="26662"/>
                </a:lnTo>
                <a:lnTo>
                  <a:pt x="73352" y="37946"/>
                </a:lnTo>
                <a:lnTo>
                  <a:pt x="70111" y="52235"/>
                </a:lnTo>
                <a:lnTo>
                  <a:pt x="69983" y="55994"/>
                </a:lnTo>
                <a:lnTo>
                  <a:pt x="72175" y="71099"/>
                </a:lnTo>
                <a:lnTo>
                  <a:pt x="78565" y="83174"/>
                </a:lnTo>
                <a:lnTo>
                  <a:pt x="88869" y="91478"/>
                </a:lnTo>
                <a:lnTo>
                  <a:pt x="102805" y="95266"/>
                </a:lnTo>
                <a:lnTo>
                  <a:pt x="106660" y="85798"/>
                </a:lnTo>
                <a:lnTo>
                  <a:pt x="92640" y="81624"/>
                </a:lnTo>
                <a:lnTo>
                  <a:pt x="84422" y="71057"/>
                </a:lnTo>
                <a:lnTo>
                  <a:pt x="81558" y="57015"/>
                </a:lnTo>
                <a:close/>
              </a:path>
              <a:path w="1146028" h="348011">
                <a:moveTo>
                  <a:pt x="236123" y="94096"/>
                </a:moveTo>
                <a:lnTo>
                  <a:pt x="247039" y="94096"/>
                </a:lnTo>
                <a:lnTo>
                  <a:pt x="247039" y="17903"/>
                </a:lnTo>
                <a:lnTo>
                  <a:pt x="229027" y="17903"/>
                </a:lnTo>
                <a:lnTo>
                  <a:pt x="205555" y="81219"/>
                </a:lnTo>
                <a:lnTo>
                  <a:pt x="181659" y="17903"/>
                </a:lnTo>
                <a:lnTo>
                  <a:pt x="163644" y="17903"/>
                </a:lnTo>
                <a:lnTo>
                  <a:pt x="163644" y="94096"/>
                </a:lnTo>
                <a:lnTo>
                  <a:pt x="174564" y="94096"/>
                </a:lnTo>
                <a:lnTo>
                  <a:pt x="174564" y="28166"/>
                </a:lnTo>
                <a:lnTo>
                  <a:pt x="174776" y="28166"/>
                </a:lnTo>
                <a:lnTo>
                  <a:pt x="199994" y="94096"/>
                </a:lnTo>
                <a:lnTo>
                  <a:pt x="210693" y="94096"/>
                </a:lnTo>
                <a:lnTo>
                  <a:pt x="235907" y="28166"/>
                </a:lnTo>
                <a:lnTo>
                  <a:pt x="236123" y="28166"/>
                </a:lnTo>
                <a:lnTo>
                  <a:pt x="236123" y="94096"/>
                </a:lnTo>
                <a:close/>
              </a:path>
              <a:path w="1146028" h="348011">
                <a:moveTo>
                  <a:pt x="23691" y="94096"/>
                </a:moveTo>
                <a:lnTo>
                  <a:pt x="34610" y="94096"/>
                </a:lnTo>
                <a:lnTo>
                  <a:pt x="34610" y="27510"/>
                </a:lnTo>
                <a:lnTo>
                  <a:pt x="58294" y="27510"/>
                </a:lnTo>
                <a:lnTo>
                  <a:pt x="58294" y="17903"/>
                </a:lnTo>
                <a:lnTo>
                  <a:pt x="0" y="17903"/>
                </a:lnTo>
                <a:lnTo>
                  <a:pt x="0" y="27510"/>
                </a:lnTo>
                <a:lnTo>
                  <a:pt x="23691" y="27510"/>
                </a:lnTo>
                <a:lnTo>
                  <a:pt x="23691" y="94096"/>
                </a:lnTo>
                <a:close/>
              </a:path>
              <a:path w="1146028" h="348011">
                <a:moveTo>
                  <a:pt x="269691" y="70606"/>
                </a:moveTo>
                <a:lnTo>
                  <a:pt x="276350" y="82442"/>
                </a:lnTo>
                <a:lnTo>
                  <a:pt x="286785" y="90712"/>
                </a:lnTo>
                <a:lnTo>
                  <a:pt x="300456" y="94951"/>
                </a:lnTo>
                <a:lnTo>
                  <a:pt x="307524" y="95421"/>
                </a:lnTo>
                <a:lnTo>
                  <a:pt x="311994" y="95421"/>
                </a:lnTo>
                <a:lnTo>
                  <a:pt x="319093" y="95209"/>
                </a:lnTo>
                <a:lnTo>
                  <a:pt x="324885" y="92678"/>
                </a:lnTo>
                <a:lnTo>
                  <a:pt x="324224" y="82087"/>
                </a:lnTo>
                <a:lnTo>
                  <a:pt x="320516" y="84376"/>
                </a:lnTo>
                <a:lnTo>
                  <a:pt x="312972" y="85798"/>
                </a:lnTo>
                <a:lnTo>
                  <a:pt x="307625" y="85798"/>
                </a:lnTo>
                <a:lnTo>
                  <a:pt x="294174" y="82604"/>
                </a:lnTo>
                <a:lnTo>
                  <a:pt x="284112" y="73709"/>
                </a:lnTo>
                <a:lnTo>
                  <a:pt x="279161" y="60133"/>
                </a:lnTo>
                <a:lnTo>
                  <a:pt x="278923" y="55994"/>
                </a:lnTo>
                <a:lnTo>
                  <a:pt x="282000" y="41828"/>
                </a:lnTo>
                <a:lnTo>
                  <a:pt x="290582" y="31529"/>
                </a:lnTo>
                <a:lnTo>
                  <a:pt x="303695" y="26479"/>
                </a:lnTo>
                <a:lnTo>
                  <a:pt x="308171" y="26193"/>
                </a:lnTo>
                <a:lnTo>
                  <a:pt x="313848" y="26193"/>
                </a:lnTo>
                <a:lnTo>
                  <a:pt x="319093" y="27616"/>
                </a:lnTo>
                <a:lnTo>
                  <a:pt x="323894" y="30452"/>
                </a:lnTo>
                <a:lnTo>
                  <a:pt x="324770" y="19865"/>
                </a:lnTo>
                <a:lnTo>
                  <a:pt x="319195" y="17359"/>
                </a:lnTo>
                <a:lnTo>
                  <a:pt x="313632" y="16592"/>
                </a:lnTo>
                <a:lnTo>
                  <a:pt x="307625" y="16592"/>
                </a:lnTo>
                <a:lnTo>
                  <a:pt x="292925" y="18888"/>
                </a:lnTo>
                <a:lnTo>
                  <a:pt x="280885" y="25432"/>
                </a:lnTo>
                <a:lnTo>
                  <a:pt x="272258" y="35706"/>
                </a:lnTo>
                <a:lnTo>
                  <a:pt x="267799" y="49192"/>
                </a:lnTo>
                <a:lnTo>
                  <a:pt x="267350" y="55666"/>
                </a:lnTo>
                <a:lnTo>
                  <a:pt x="269691" y="70606"/>
                </a:lnTo>
                <a:close/>
              </a:path>
              <a:path w="1146028" h="348011">
                <a:moveTo>
                  <a:pt x="90295" y="197399"/>
                </a:moveTo>
                <a:lnTo>
                  <a:pt x="96686" y="209474"/>
                </a:lnTo>
                <a:lnTo>
                  <a:pt x="106991" y="217777"/>
                </a:lnTo>
                <a:lnTo>
                  <a:pt x="120925" y="221565"/>
                </a:lnTo>
                <a:lnTo>
                  <a:pt x="124776" y="212086"/>
                </a:lnTo>
                <a:lnTo>
                  <a:pt x="110752" y="207910"/>
                </a:lnTo>
                <a:lnTo>
                  <a:pt x="102540" y="197337"/>
                </a:lnTo>
                <a:lnTo>
                  <a:pt x="99684" y="183295"/>
                </a:lnTo>
                <a:lnTo>
                  <a:pt x="99673" y="182297"/>
                </a:lnTo>
                <a:lnTo>
                  <a:pt x="98850" y="152961"/>
                </a:lnTo>
                <a:lnTo>
                  <a:pt x="91472" y="164243"/>
                </a:lnTo>
                <a:lnTo>
                  <a:pt x="88230" y="178534"/>
                </a:lnTo>
                <a:lnTo>
                  <a:pt x="88102" y="182293"/>
                </a:lnTo>
                <a:lnTo>
                  <a:pt x="90295" y="197399"/>
                </a:lnTo>
                <a:close/>
              </a:path>
              <a:path w="1146028" h="348011">
                <a:moveTo>
                  <a:pt x="88102" y="182293"/>
                </a:moveTo>
                <a:lnTo>
                  <a:pt x="88102" y="182297"/>
                </a:lnTo>
              </a:path>
              <a:path w="1146028" h="348011">
                <a:moveTo>
                  <a:pt x="174675" y="220388"/>
                </a:moveTo>
                <a:lnTo>
                  <a:pt x="176961" y="221280"/>
                </a:lnTo>
                <a:lnTo>
                  <a:pt x="179903" y="221720"/>
                </a:lnTo>
                <a:lnTo>
                  <a:pt x="183506" y="221720"/>
                </a:lnTo>
                <a:lnTo>
                  <a:pt x="195043" y="217279"/>
                </a:lnTo>
                <a:lnTo>
                  <a:pt x="201216" y="206005"/>
                </a:lnTo>
                <a:lnTo>
                  <a:pt x="203692" y="190974"/>
                </a:lnTo>
                <a:lnTo>
                  <a:pt x="204138" y="175748"/>
                </a:lnTo>
                <a:lnTo>
                  <a:pt x="204141" y="153799"/>
                </a:lnTo>
                <a:lnTo>
                  <a:pt x="229579" y="153799"/>
                </a:lnTo>
                <a:lnTo>
                  <a:pt x="229579" y="220388"/>
                </a:lnTo>
                <a:lnTo>
                  <a:pt x="240487" y="220388"/>
                </a:lnTo>
                <a:lnTo>
                  <a:pt x="240487" y="144190"/>
                </a:lnTo>
                <a:lnTo>
                  <a:pt x="193230" y="144190"/>
                </a:lnTo>
                <a:lnTo>
                  <a:pt x="193230" y="171813"/>
                </a:lnTo>
                <a:lnTo>
                  <a:pt x="192778" y="187838"/>
                </a:lnTo>
                <a:lnTo>
                  <a:pt x="190346" y="202834"/>
                </a:lnTo>
                <a:lnTo>
                  <a:pt x="184317" y="211508"/>
                </a:lnTo>
                <a:lnTo>
                  <a:pt x="181547" y="212086"/>
                </a:lnTo>
                <a:lnTo>
                  <a:pt x="177185" y="211881"/>
                </a:lnTo>
                <a:lnTo>
                  <a:pt x="174671" y="211002"/>
                </a:lnTo>
                <a:lnTo>
                  <a:pt x="174675" y="220388"/>
                </a:lnTo>
                <a:close/>
              </a:path>
              <a:path w="1146028" h="348011">
                <a:moveTo>
                  <a:pt x="853182" y="196908"/>
                </a:moveTo>
                <a:lnTo>
                  <a:pt x="859841" y="208744"/>
                </a:lnTo>
                <a:lnTo>
                  <a:pt x="870277" y="217013"/>
                </a:lnTo>
                <a:lnTo>
                  <a:pt x="883950" y="221251"/>
                </a:lnTo>
                <a:lnTo>
                  <a:pt x="891012" y="221720"/>
                </a:lnTo>
                <a:lnTo>
                  <a:pt x="895496" y="221720"/>
                </a:lnTo>
                <a:lnTo>
                  <a:pt x="902582" y="221496"/>
                </a:lnTo>
                <a:lnTo>
                  <a:pt x="908373" y="218969"/>
                </a:lnTo>
                <a:lnTo>
                  <a:pt x="907713" y="208385"/>
                </a:lnTo>
                <a:lnTo>
                  <a:pt x="904005" y="210675"/>
                </a:lnTo>
                <a:lnTo>
                  <a:pt x="896473" y="212086"/>
                </a:lnTo>
                <a:lnTo>
                  <a:pt x="891127" y="212086"/>
                </a:lnTo>
                <a:lnTo>
                  <a:pt x="877667" y="208895"/>
                </a:lnTo>
                <a:lnTo>
                  <a:pt x="867601" y="200004"/>
                </a:lnTo>
                <a:lnTo>
                  <a:pt x="862649" y="186432"/>
                </a:lnTo>
                <a:lnTo>
                  <a:pt x="862412" y="182297"/>
                </a:lnTo>
                <a:lnTo>
                  <a:pt x="865491" y="168130"/>
                </a:lnTo>
                <a:lnTo>
                  <a:pt x="874076" y="157832"/>
                </a:lnTo>
                <a:lnTo>
                  <a:pt x="887186" y="152782"/>
                </a:lnTo>
                <a:lnTo>
                  <a:pt x="891660" y="152496"/>
                </a:lnTo>
                <a:lnTo>
                  <a:pt x="897350" y="152492"/>
                </a:lnTo>
                <a:lnTo>
                  <a:pt x="902582" y="153913"/>
                </a:lnTo>
                <a:lnTo>
                  <a:pt x="907383" y="156754"/>
                </a:lnTo>
                <a:lnTo>
                  <a:pt x="908259" y="146163"/>
                </a:lnTo>
                <a:lnTo>
                  <a:pt x="902696" y="143650"/>
                </a:lnTo>
                <a:lnTo>
                  <a:pt x="897121" y="142895"/>
                </a:lnTo>
                <a:lnTo>
                  <a:pt x="891127" y="142895"/>
                </a:lnTo>
                <a:lnTo>
                  <a:pt x="876423" y="145187"/>
                </a:lnTo>
                <a:lnTo>
                  <a:pt x="864382" y="151726"/>
                </a:lnTo>
                <a:lnTo>
                  <a:pt x="855755" y="161996"/>
                </a:lnTo>
                <a:lnTo>
                  <a:pt x="851293" y="175480"/>
                </a:lnTo>
                <a:lnTo>
                  <a:pt x="850842" y="181969"/>
                </a:lnTo>
                <a:lnTo>
                  <a:pt x="853182" y="196908"/>
                </a:lnTo>
                <a:close/>
              </a:path>
              <a:path w="1146028" h="348011">
                <a:moveTo>
                  <a:pt x="453640" y="323197"/>
                </a:moveTo>
                <a:lnTo>
                  <a:pt x="460298" y="335034"/>
                </a:lnTo>
                <a:lnTo>
                  <a:pt x="470734" y="343303"/>
                </a:lnTo>
                <a:lnTo>
                  <a:pt x="484405" y="347542"/>
                </a:lnTo>
                <a:lnTo>
                  <a:pt x="491470" y="348011"/>
                </a:lnTo>
                <a:lnTo>
                  <a:pt x="495941" y="348011"/>
                </a:lnTo>
                <a:lnTo>
                  <a:pt x="503040" y="347795"/>
                </a:lnTo>
                <a:lnTo>
                  <a:pt x="508819" y="345268"/>
                </a:lnTo>
                <a:lnTo>
                  <a:pt x="508171" y="334678"/>
                </a:lnTo>
                <a:lnTo>
                  <a:pt x="504463" y="336974"/>
                </a:lnTo>
                <a:lnTo>
                  <a:pt x="496931" y="338392"/>
                </a:lnTo>
                <a:lnTo>
                  <a:pt x="491572" y="338392"/>
                </a:lnTo>
                <a:lnTo>
                  <a:pt x="478121" y="335199"/>
                </a:lnTo>
                <a:lnTo>
                  <a:pt x="468059" y="326301"/>
                </a:lnTo>
                <a:lnTo>
                  <a:pt x="463108" y="312726"/>
                </a:lnTo>
                <a:lnTo>
                  <a:pt x="462870" y="308588"/>
                </a:lnTo>
                <a:lnTo>
                  <a:pt x="465949" y="294427"/>
                </a:lnTo>
                <a:lnTo>
                  <a:pt x="474533" y="284125"/>
                </a:lnTo>
                <a:lnTo>
                  <a:pt x="487641" y="279070"/>
                </a:lnTo>
                <a:lnTo>
                  <a:pt x="492118" y="278784"/>
                </a:lnTo>
                <a:lnTo>
                  <a:pt x="497795" y="278784"/>
                </a:lnTo>
                <a:lnTo>
                  <a:pt x="503040" y="280202"/>
                </a:lnTo>
                <a:lnTo>
                  <a:pt x="507841" y="283053"/>
                </a:lnTo>
                <a:lnTo>
                  <a:pt x="508717" y="272461"/>
                </a:lnTo>
                <a:lnTo>
                  <a:pt x="503154" y="269949"/>
                </a:lnTo>
                <a:lnTo>
                  <a:pt x="497579" y="269182"/>
                </a:lnTo>
                <a:lnTo>
                  <a:pt x="491572" y="269182"/>
                </a:lnTo>
                <a:lnTo>
                  <a:pt x="476871" y="271478"/>
                </a:lnTo>
                <a:lnTo>
                  <a:pt x="464832" y="278020"/>
                </a:lnTo>
                <a:lnTo>
                  <a:pt x="456207" y="288293"/>
                </a:lnTo>
                <a:lnTo>
                  <a:pt x="451749" y="301783"/>
                </a:lnTo>
                <a:lnTo>
                  <a:pt x="451300" y="308256"/>
                </a:lnTo>
                <a:lnTo>
                  <a:pt x="453640" y="323197"/>
                </a:lnTo>
                <a:close/>
              </a:path>
              <a:path w="1146028" h="348011">
                <a:moveTo>
                  <a:pt x="756088" y="346683"/>
                </a:moveTo>
                <a:lnTo>
                  <a:pt x="766997" y="346683"/>
                </a:lnTo>
                <a:lnTo>
                  <a:pt x="766997" y="280098"/>
                </a:lnTo>
                <a:lnTo>
                  <a:pt x="790695" y="280098"/>
                </a:lnTo>
                <a:lnTo>
                  <a:pt x="790695" y="270489"/>
                </a:lnTo>
                <a:lnTo>
                  <a:pt x="732402" y="270489"/>
                </a:lnTo>
                <a:lnTo>
                  <a:pt x="732402" y="280098"/>
                </a:lnTo>
                <a:lnTo>
                  <a:pt x="756088" y="280098"/>
                </a:lnTo>
                <a:lnTo>
                  <a:pt x="756088" y="346683"/>
                </a:lnTo>
                <a:close/>
              </a:path>
              <a:path w="1146028" h="348011">
                <a:moveTo>
                  <a:pt x="686987" y="280098"/>
                </a:moveTo>
                <a:lnTo>
                  <a:pt x="718762" y="280098"/>
                </a:lnTo>
                <a:lnTo>
                  <a:pt x="718762" y="270489"/>
                </a:lnTo>
                <a:lnTo>
                  <a:pt x="676065" y="270489"/>
                </a:lnTo>
                <a:lnTo>
                  <a:pt x="676065" y="346683"/>
                </a:lnTo>
                <a:lnTo>
                  <a:pt x="718762" y="346683"/>
                </a:lnTo>
                <a:lnTo>
                  <a:pt x="718762" y="337078"/>
                </a:lnTo>
                <a:lnTo>
                  <a:pt x="686987" y="337078"/>
                </a:lnTo>
                <a:lnTo>
                  <a:pt x="686987" y="311972"/>
                </a:lnTo>
                <a:lnTo>
                  <a:pt x="715918" y="311972"/>
                </a:lnTo>
                <a:lnTo>
                  <a:pt x="715918" y="302374"/>
                </a:lnTo>
                <a:lnTo>
                  <a:pt x="686987" y="302374"/>
                </a:lnTo>
                <a:lnTo>
                  <a:pt x="686987" y="280098"/>
                </a:lnTo>
                <a:close/>
              </a:path>
              <a:path w="1146028" h="348011">
                <a:moveTo>
                  <a:pt x="800842" y="153799"/>
                </a:moveTo>
                <a:lnTo>
                  <a:pt x="832618" y="153799"/>
                </a:lnTo>
                <a:lnTo>
                  <a:pt x="832618" y="144190"/>
                </a:lnTo>
                <a:lnTo>
                  <a:pt x="789933" y="144190"/>
                </a:lnTo>
                <a:lnTo>
                  <a:pt x="789933" y="220388"/>
                </a:lnTo>
                <a:lnTo>
                  <a:pt x="832618" y="220388"/>
                </a:lnTo>
                <a:lnTo>
                  <a:pt x="832618" y="210786"/>
                </a:lnTo>
                <a:lnTo>
                  <a:pt x="800842" y="210786"/>
                </a:lnTo>
                <a:lnTo>
                  <a:pt x="800842" y="185674"/>
                </a:lnTo>
                <a:lnTo>
                  <a:pt x="829773" y="185674"/>
                </a:lnTo>
                <a:lnTo>
                  <a:pt x="829773" y="176072"/>
                </a:lnTo>
                <a:lnTo>
                  <a:pt x="800842" y="176072"/>
                </a:lnTo>
                <a:lnTo>
                  <a:pt x="800842" y="153799"/>
                </a:lnTo>
                <a:close/>
              </a:path>
              <a:path w="1146028" h="348011">
                <a:moveTo>
                  <a:pt x="754335" y="220388"/>
                </a:moveTo>
                <a:lnTo>
                  <a:pt x="765257" y="220388"/>
                </a:lnTo>
                <a:lnTo>
                  <a:pt x="765257" y="144190"/>
                </a:lnTo>
                <a:lnTo>
                  <a:pt x="754335" y="144190"/>
                </a:lnTo>
                <a:lnTo>
                  <a:pt x="754335" y="179240"/>
                </a:lnTo>
                <a:lnTo>
                  <a:pt x="750512" y="180007"/>
                </a:lnTo>
                <a:lnTo>
                  <a:pt x="748328" y="180007"/>
                </a:lnTo>
                <a:lnTo>
                  <a:pt x="735200" y="175426"/>
                </a:lnTo>
                <a:lnTo>
                  <a:pt x="730021" y="162778"/>
                </a:lnTo>
                <a:lnTo>
                  <a:pt x="729672" y="156427"/>
                </a:lnTo>
                <a:lnTo>
                  <a:pt x="729672" y="144190"/>
                </a:lnTo>
                <a:lnTo>
                  <a:pt x="718762" y="144190"/>
                </a:lnTo>
                <a:lnTo>
                  <a:pt x="718762" y="157841"/>
                </a:lnTo>
                <a:lnTo>
                  <a:pt x="721465" y="173811"/>
                </a:lnTo>
                <a:lnTo>
                  <a:pt x="729291" y="184212"/>
                </a:lnTo>
                <a:lnTo>
                  <a:pt x="741817" y="189143"/>
                </a:lnTo>
                <a:lnTo>
                  <a:pt x="748328" y="189608"/>
                </a:lnTo>
                <a:lnTo>
                  <a:pt x="752481" y="189504"/>
                </a:lnTo>
                <a:lnTo>
                  <a:pt x="754335" y="189169"/>
                </a:lnTo>
                <a:lnTo>
                  <a:pt x="754335" y="220388"/>
                </a:lnTo>
                <a:close/>
              </a:path>
              <a:path w="1146028" h="348011">
                <a:moveTo>
                  <a:pt x="625303" y="346683"/>
                </a:moveTo>
                <a:lnTo>
                  <a:pt x="636225" y="346683"/>
                </a:lnTo>
                <a:lnTo>
                  <a:pt x="636225" y="280098"/>
                </a:lnTo>
                <a:lnTo>
                  <a:pt x="659911" y="280098"/>
                </a:lnTo>
                <a:lnTo>
                  <a:pt x="659911" y="270489"/>
                </a:lnTo>
                <a:lnTo>
                  <a:pt x="601618" y="270489"/>
                </a:lnTo>
                <a:lnTo>
                  <a:pt x="601618" y="280098"/>
                </a:lnTo>
                <a:lnTo>
                  <a:pt x="625303" y="280098"/>
                </a:lnTo>
                <a:lnTo>
                  <a:pt x="625303" y="346683"/>
                </a:lnTo>
                <a:close/>
              </a:path>
              <a:path w="1146028" h="348011">
                <a:moveTo>
                  <a:pt x="574224" y="270489"/>
                </a:moveTo>
                <a:lnTo>
                  <a:pt x="538194" y="329878"/>
                </a:lnTo>
                <a:lnTo>
                  <a:pt x="538079" y="270489"/>
                </a:lnTo>
                <a:lnTo>
                  <a:pt x="527170" y="270489"/>
                </a:lnTo>
                <a:lnTo>
                  <a:pt x="527170" y="346683"/>
                </a:lnTo>
                <a:lnTo>
                  <a:pt x="538410" y="346683"/>
                </a:lnTo>
                <a:lnTo>
                  <a:pt x="574440" y="287741"/>
                </a:lnTo>
                <a:lnTo>
                  <a:pt x="574541" y="346683"/>
                </a:lnTo>
                <a:lnTo>
                  <a:pt x="585463" y="346683"/>
                </a:lnTo>
                <a:lnTo>
                  <a:pt x="585463" y="270489"/>
                </a:lnTo>
                <a:lnTo>
                  <a:pt x="574224" y="270489"/>
                </a:lnTo>
                <a:close/>
              </a:path>
              <a:path w="1146028" h="348011">
                <a:moveTo>
                  <a:pt x="486225" y="144190"/>
                </a:moveTo>
                <a:lnTo>
                  <a:pt x="473132" y="144190"/>
                </a:lnTo>
                <a:lnTo>
                  <a:pt x="498671" y="180762"/>
                </a:lnTo>
                <a:lnTo>
                  <a:pt x="470617" y="220388"/>
                </a:lnTo>
                <a:lnTo>
                  <a:pt x="483723" y="220388"/>
                </a:lnTo>
                <a:lnTo>
                  <a:pt x="505440" y="188074"/>
                </a:lnTo>
                <a:lnTo>
                  <a:pt x="527919" y="220388"/>
                </a:lnTo>
                <a:lnTo>
                  <a:pt x="541686" y="220388"/>
                </a:lnTo>
                <a:lnTo>
                  <a:pt x="513518" y="180547"/>
                </a:lnTo>
                <a:lnTo>
                  <a:pt x="539172" y="144190"/>
                </a:lnTo>
                <a:lnTo>
                  <a:pt x="526726" y="144190"/>
                </a:lnTo>
                <a:lnTo>
                  <a:pt x="506533" y="173451"/>
                </a:lnTo>
                <a:lnTo>
                  <a:pt x="486225" y="144190"/>
                </a:lnTo>
                <a:close/>
              </a:path>
              <a:path w="1146028" h="348011">
                <a:moveTo>
                  <a:pt x="409378" y="280098"/>
                </a:moveTo>
                <a:lnTo>
                  <a:pt x="416032" y="280098"/>
                </a:lnTo>
                <a:lnTo>
                  <a:pt x="426180" y="283593"/>
                </a:lnTo>
                <a:lnTo>
                  <a:pt x="426192" y="303241"/>
                </a:lnTo>
                <a:lnTo>
                  <a:pt x="417671" y="306622"/>
                </a:lnTo>
                <a:lnTo>
                  <a:pt x="400094" y="306622"/>
                </a:lnTo>
                <a:lnTo>
                  <a:pt x="400094" y="280098"/>
                </a:lnTo>
                <a:lnTo>
                  <a:pt x="400094" y="346683"/>
                </a:lnTo>
                <a:lnTo>
                  <a:pt x="400094" y="316235"/>
                </a:lnTo>
                <a:lnTo>
                  <a:pt x="410800" y="316235"/>
                </a:lnTo>
                <a:lnTo>
                  <a:pt x="424759" y="313686"/>
                </a:lnTo>
                <a:lnTo>
                  <a:pt x="434862" y="305132"/>
                </a:lnTo>
                <a:lnTo>
                  <a:pt x="437749" y="293306"/>
                </a:lnTo>
                <a:lnTo>
                  <a:pt x="433490" y="279262"/>
                </a:lnTo>
                <a:lnTo>
                  <a:pt x="422440" y="272206"/>
                </a:lnTo>
                <a:lnTo>
                  <a:pt x="409378" y="280098"/>
                </a:lnTo>
                <a:close/>
              </a:path>
              <a:path w="1146028" h="348011">
                <a:moveTo>
                  <a:pt x="389172" y="346683"/>
                </a:moveTo>
                <a:lnTo>
                  <a:pt x="400094" y="346683"/>
                </a:lnTo>
                <a:lnTo>
                  <a:pt x="400094" y="280098"/>
                </a:lnTo>
                <a:lnTo>
                  <a:pt x="409378" y="280098"/>
                </a:lnTo>
                <a:lnTo>
                  <a:pt x="422440" y="272206"/>
                </a:lnTo>
                <a:lnTo>
                  <a:pt x="409149" y="270493"/>
                </a:lnTo>
                <a:lnTo>
                  <a:pt x="389172" y="270489"/>
                </a:lnTo>
                <a:lnTo>
                  <a:pt x="389172" y="346683"/>
                </a:lnTo>
                <a:close/>
              </a:path>
              <a:path w="1146028" h="348011">
                <a:moveTo>
                  <a:pt x="335908" y="280098"/>
                </a:moveTo>
                <a:lnTo>
                  <a:pt x="367671" y="280098"/>
                </a:lnTo>
                <a:lnTo>
                  <a:pt x="367671" y="270489"/>
                </a:lnTo>
                <a:lnTo>
                  <a:pt x="324986" y="270489"/>
                </a:lnTo>
                <a:lnTo>
                  <a:pt x="324986" y="346683"/>
                </a:lnTo>
                <a:lnTo>
                  <a:pt x="367671" y="346683"/>
                </a:lnTo>
                <a:lnTo>
                  <a:pt x="367671" y="337078"/>
                </a:lnTo>
                <a:lnTo>
                  <a:pt x="335908" y="337078"/>
                </a:lnTo>
                <a:lnTo>
                  <a:pt x="335908" y="311972"/>
                </a:lnTo>
                <a:lnTo>
                  <a:pt x="364839" y="311972"/>
                </a:lnTo>
                <a:lnTo>
                  <a:pt x="364839" y="302374"/>
                </a:lnTo>
                <a:lnTo>
                  <a:pt x="335908" y="302374"/>
                </a:lnTo>
                <a:lnTo>
                  <a:pt x="335908" y="280098"/>
                </a:lnTo>
                <a:close/>
              </a:path>
              <a:path w="1146028" h="348011">
                <a:moveTo>
                  <a:pt x="295239" y="277231"/>
                </a:moveTo>
                <a:lnTo>
                  <a:pt x="283036" y="271355"/>
                </a:lnTo>
                <a:lnTo>
                  <a:pt x="273020" y="270493"/>
                </a:lnTo>
                <a:lnTo>
                  <a:pt x="252392" y="270489"/>
                </a:lnTo>
                <a:lnTo>
                  <a:pt x="252392" y="346683"/>
                </a:lnTo>
                <a:lnTo>
                  <a:pt x="263311" y="337729"/>
                </a:lnTo>
                <a:lnTo>
                  <a:pt x="263311" y="279445"/>
                </a:lnTo>
                <a:lnTo>
                  <a:pt x="281213" y="279445"/>
                </a:lnTo>
                <a:lnTo>
                  <a:pt x="288855" y="281735"/>
                </a:lnTo>
                <a:lnTo>
                  <a:pt x="288855" y="302046"/>
                </a:lnTo>
                <a:lnTo>
                  <a:pt x="279792" y="303019"/>
                </a:lnTo>
                <a:lnTo>
                  <a:pt x="279792" y="311972"/>
                </a:lnTo>
                <a:lnTo>
                  <a:pt x="290150" y="313609"/>
                </a:lnTo>
                <a:lnTo>
                  <a:pt x="284054" y="308044"/>
                </a:lnTo>
                <a:lnTo>
                  <a:pt x="284054" y="307828"/>
                </a:lnTo>
                <a:lnTo>
                  <a:pt x="293668" y="305315"/>
                </a:lnTo>
                <a:lnTo>
                  <a:pt x="299764" y="300189"/>
                </a:lnTo>
                <a:lnTo>
                  <a:pt x="299764" y="289702"/>
                </a:lnTo>
                <a:lnTo>
                  <a:pt x="295239" y="277231"/>
                </a:lnTo>
                <a:close/>
              </a:path>
              <a:path w="1146028" h="348011">
                <a:moveTo>
                  <a:pt x="279792" y="303019"/>
                </a:moveTo>
                <a:lnTo>
                  <a:pt x="263311" y="303015"/>
                </a:lnTo>
                <a:lnTo>
                  <a:pt x="263311" y="279445"/>
                </a:lnTo>
                <a:lnTo>
                  <a:pt x="263311" y="337729"/>
                </a:lnTo>
                <a:lnTo>
                  <a:pt x="263311" y="311972"/>
                </a:lnTo>
                <a:lnTo>
                  <a:pt x="279792" y="311972"/>
                </a:lnTo>
                <a:lnTo>
                  <a:pt x="279792" y="303019"/>
                </a:lnTo>
                <a:close/>
              </a:path>
              <a:path w="1146028" h="348011">
                <a:moveTo>
                  <a:pt x="290163" y="335551"/>
                </a:moveTo>
                <a:lnTo>
                  <a:pt x="281426" y="337733"/>
                </a:lnTo>
                <a:lnTo>
                  <a:pt x="263311" y="337729"/>
                </a:lnTo>
                <a:lnTo>
                  <a:pt x="252392" y="346683"/>
                </a:lnTo>
                <a:lnTo>
                  <a:pt x="272696" y="346683"/>
                </a:lnTo>
                <a:lnTo>
                  <a:pt x="288075" y="344749"/>
                </a:lnTo>
                <a:lnTo>
                  <a:pt x="298741" y="337439"/>
                </a:lnTo>
                <a:lnTo>
                  <a:pt x="301732" y="326386"/>
                </a:lnTo>
                <a:lnTo>
                  <a:pt x="296811" y="313556"/>
                </a:lnTo>
                <a:lnTo>
                  <a:pt x="284054" y="308044"/>
                </a:lnTo>
                <a:lnTo>
                  <a:pt x="290150" y="313609"/>
                </a:lnTo>
                <a:lnTo>
                  <a:pt x="290163" y="335551"/>
                </a:lnTo>
                <a:close/>
              </a:path>
              <a:path w="1146028" h="348011">
                <a:moveTo>
                  <a:pt x="217130" y="270489"/>
                </a:moveTo>
                <a:lnTo>
                  <a:pt x="181108" y="329878"/>
                </a:lnTo>
                <a:lnTo>
                  <a:pt x="180996" y="270489"/>
                </a:lnTo>
                <a:lnTo>
                  <a:pt x="170082" y="270489"/>
                </a:lnTo>
                <a:lnTo>
                  <a:pt x="170082" y="346683"/>
                </a:lnTo>
                <a:lnTo>
                  <a:pt x="181331" y="346683"/>
                </a:lnTo>
                <a:lnTo>
                  <a:pt x="217354" y="287741"/>
                </a:lnTo>
                <a:lnTo>
                  <a:pt x="217458" y="346683"/>
                </a:lnTo>
                <a:lnTo>
                  <a:pt x="228372" y="346683"/>
                </a:lnTo>
                <a:lnTo>
                  <a:pt x="228372" y="270489"/>
                </a:lnTo>
                <a:lnTo>
                  <a:pt x="217130" y="270489"/>
                </a:lnTo>
                <a:close/>
              </a:path>
              <a:path w="1146028" h="348011">
                <a:moveTo>
                  <a:pt x="144863" y="270489"/>
                </a:moveTo>
                <a:lnTo>
                  <a:pt x="133948" y="270489"/>
                </a:lnTo>
                <a:lnTo>
                  <a:pt x="133948" y="302374"/>
                </a:lnTo>
                <a:lnTo>
                  <a:pt x="97487" y="302374"/>
                </a:lnTo>
                <a:lnTo>
                  <a:pt x="97487" y="270489"/>
                </a:lnTo>
                <a:lnTo>
                  <a:pt x="86569" y="270489"/>
                </a:lnTo>
                <a:lnTo>
                  <a:pt x="86569" y="346683"/>
                </a:lnTo>
                <a:lnTo>
                  <a:pt x="97487" y="346683"/>
                </a:lnTo>
                <a:lnTo>
                  <a:pt x="97487" y="311972"/>
                </a:lnTo>
                <a:lnTo>
                  <a:pt x="133948" y="311972"/>
                </a:lnTo>
                <a:lnTo>
                  <a:pt x="133948" y="346683"/>
                </a:lnTo>
                <a:lnTo>
                  <a:pt x="144863" y="346683"/>
                </a:lnTo>
                <a:lnTo>
                  <a:pt x="144863" y="270489"/>
                </a:lnTo>
                <a:close/>
              </a:path>
              <a:path w="1146028" h="348011">
                <a:moveTo>
                  <a:pt x="17687" y="337405"/>
                </a:moveTo>
                <a:lnTo>
                  <a:pt x="13867" y="336974"/>
                </a:lnTo>
                <a:lnTo>
                  <a:pt x="12448" y="336534"/>
                </a:lnTo>
                <a:lnTo>
                  <a:pt x="11797" y="346575"/>
                </a:lnTo>
                <a:lnTo>
                  <a:pt x="15725" y="347356"/>
                </a:lnTo>
                <a:lnTo>
                  <a:pt x="19216" y="347356"/>
                </a:lnTo>
                <a:lnTo>
                  <a:pt x="32156" y="341631"/>
                </a:lnTo>
                <a:lnTo>
                  <a:pt x="38858" y="331085"/>
                </a:lnTo>
                <a:lnTo>
                  <a:pt x="70404" y="270489"/>
                </a:lnTo>
                <a:lnTo>
                  <a:pt x="58294" y="270489"/>
                </a:lnTo>
                <a:lnTo>
                  <a:pt x="35265" y="315579"/>
                </a:lnTo>
                <a:lnTo>
                  <a:pt x="34937" y="315579"/>
                </a:lnTo>
                <a:lnTo>
                  <a:pt x="12776" y="270489"/>
                </a:lnTo>
                <a:lnTo>
                  <a:pt x="0" y="270489"/>
                </a:lnTo>
                <a:lnTo>
                  <a:pt x="29149" y="326815"/>
                </a:lnTo>
                <a:lnTo>
                  <a:pt x="28166" y="328997"/>
                </a:lnTo>
                <a:lnTo>
                  <a:pt x="26419" y="332931"/>
                </a:lnTo>
                <a:lnTo>
                  <a:pt x="23691" y="337405"/>
                </a:lnTo>
                <a:lnTo>
                  <a:pt x="17687" y="337405"/>
                </a:lnTo>
                <a:close/>
              </a:path>
              <a:path w="1146028" h="348011">
                <a:moveTo>
                  <a:pt x="1105427" y="128922"/>
                </a:moveTo>
                <a:lnTo>
                  <a:pt x="1103445" y="126298"/>
                </a:lnTo>
                <a:lnTo>
                  <a:pt x="1101921" y="136011"/>
                </a:lnTo>
                <a:lnTo>
                  <a:pt x="1104538" y="137756"/>
                </a:lnTo>
                <a:lnTo>
                  <a:pt x="1112945" y="138959"/>
                </a:lnTo>
                <a:lnTo>
                  <a:pt x="1120806" y="138959"/>
                </a:lnTo>
                <a:lnTo>
                  <a:pt x="1129430" y="137756"/>
                </a:lnTo>
                <a:lnTo>
                  <a:pt x="1132058" y="136011"/>
                </a:lnTo>
                <a:lnTo>
                  <a:pt x="1130420" y="126298"/>
                </a:lnTo>
                <a:lnTo>
                  <a:pt x="1128337" y="128922"/>
                </a:lnTo>
                <a:lnTo>
                  <a:pt x="1120908" y="130345"/>
                </a:lnTo>
                <a:lnTo>
                  <a:pt x="1112843" y="130341"/>
                </a:lnTo>
                <a:lnTo>
                  <a:pt x="1105427" y="128922"/>
                </a:lnTo>
                <a:close/>
              </a:path>
              <a:path w="1146028" h="348011">
                <a:moveTo>
                  <a:pt x="1134789" y="144190"/>
                </a:moveTo>
                <a:lnTo>
                  <a:pt x="1098759" y="203575"/>
                </a:lnTo>
                <a:lnTo>
                  <a:pt x="1098657" y="144190"/>
                </a:lnTo>
                <a:lnTo>
                  <a:pt x="1087735" y="144190"/>
                </a:lnTo>
                <a:lnTo>
                  <a:pt x="1087735" y="220388"/>
                </a:lnTo>
                <a:lnTo>
                  <a:pt x="1098975" y="220388"/>
                </a:lnTo>
                <a:lnTo>
                  <a:pt x="1135005" y="161448"/>
                </a:lnTo>
                <a:lnTo>
                  <a:pt x="1135106" y="220388"/>
                </a:lnTo>
                <a:lnTo>
                  <a:pt x="1146028" y="220388"/>
                </a:lnTo>
                <a:lnTo>
                  <a:pt x="1146028" y="144190"/>
                </a:lnTo>
                <a:lnTo>
                  <a:pt x="1134789" y="144190"/>
                </a:lnTo>
                <a:close/>
              </a:path>
              <a:path w="1146028" h="348011">
                <a:moveTo>
                  <a:pt x="948874" y="180219"/>
                </a:moveTo>
                <a:lnTo>
                  <a:pt x="984675" y="144190"/>
                </a:lnTo>
                <a:lnTo>
                  <a:pt x="970159" y="144190"/>
                </a:lnTo>
                <a:lnTo>
                  <a:pt x="937634" y="177709"/>
                </a:lnTo>
                <a:lnTo>
                  <a:pt x="937634" y="144190"/>
                </a:lnTo>
                <a:lnTo>
                  <a:pt x="926712" y="144190"/>
                </a:lnTo>
                <a:lnTo>
                  <a:pt x="926712" y="220388"/>
                </a:lnTo>
                <a:lnTo>
                  <a:pt x="937634" y="220388"/>
                </a:lnTo>
                <a:lnTo>
                  <a:pt x="937634" y="183060"/>
                </a:lnTo>
                <a:lnTo>
                  <a:pt x="971581" y="220388"/>
                </a:lnTo>
                <a:lnTo>
                  <a:pt x="987507" y="220388"/>
                </a:lnTo>
                <a:lnTo>
                  <a:pt x="948874" y="180219"/>
                </a:lnTo>
                <a:close/>
              </a:path>
              <a:path w="1146028" h="348011">
                <a:moveTo>
                  <a:pt x="1051261" y="144190"/>
                </a:moveTo>
                <a:lnTo>
                  <a:pt x="1015244" y="203575"/>
                </a:lnTo>
                <a:lnTo>
                  <a:pt x="1015130" y="144190"/>
                </a:lnTo>
                <a:lnTo>
                  <a:pt x="1004220" y="144190"/>
                </a:lnTo>
                <a:lnTo>
                  <a:pt x="1004220" y="220388"/>
                </a:lnTo>
                <a:lnTo>
                  <a:pt x="1015460" y="220388"/>
                </a:lnTo>
                <a:lnTo>
                  <a:pt x="1051490" y="161448"/>
                </a:lnTo>
                <a:lnTo>
                  <a:pt x="1051604" y="220388"/>
                </a:lnTo>
                <a:lnTo>
                  <a:pt x="1062513" y="220388"/>
                </a:lnTo>
                <a:lnTo>
                  <a:pt x="1062513" y="144190"/>
                </a:lnTo>
                <a:lnTo>
                  <a:pt x="1051261" y="144190"/>
                </a:lnTo>
                <a:close/>
              </a:path>
              <a:path w="1146028" h="348011">
                <a:moveTo>
                  <a:pt x="688066" y="144190"/>
                </a:moveTo>
                <a:lnTo>
                  <a:pt x="652049" y="203575"/>
                </a:lnTo>
                <a:lnTo>
                  <a:pt x="651948" y="144190"/>
                </a:lnTo>
                <a:lnTo>
                  <a:pt x="641026" y="144190"/>
                </a:lnTo>
                <a:lnTo>
                  <a:pt x="641026" y="220388"/>
                </a:lnTo>
                <a:lnTo>
                  <a:pt x="652278" y="220388"/>
                </a:lnTo>
                <a:lnTo>
                  <a:pt x="688295" y="161448"/>
                </a:lnTo>
                <a:lnTo>
                  <a:pt x="688397" y="220388"/>
                </a:lnTo>
                <a:lnTo>
                  <a:pt x="699319" y="220388"/>
                </a:lnTo>
                <a:lnTo>
                  <a:pt x="699319" y="144190"/>
                </a:lnTo>
                <a:lnTo>
                  <a:pt x="688066" y="144190"/>
                </a:lnTo>
                <a:close/>
              </a:path>
              <a:path w="1146028" h="348011">
                <a:moveTo>
                  <a:pt x="615803" y="144190"/>
                </a:moveTo>
                <a:lnTo>
                  <a:pt x="604894" y="144190"/>
                </a:lnTo>
                <a:lnTo>
                  <a:pt x="604894" y="176072"/>
                </a:lnTo>
                <a:lnTo>
                  <a:pt x="568432" y="176072"/>
                </a:lnTo>
                <a:lnTo>
                  <a:pt x="568432" y="144190"/>
                </a:lnTo>
                <a:lnTo>
                  <a:pt x="557523" y="144190"/>
                </a:lnTo>
                <a:lnTo>
                  <a:pt x="557523" y="220388"/>
                </a:lnTo>
                <a:lnTo>
                  <a:pt x="568432" y="220388"/>
                </a:lnTo>
                <a:lnTo>
                  <a:pt x="568432" y="185674"/>
                </a:lnTo>
                <a:lnTo>
                  <a:pt x="604894" y="185674"/>
                </a:lnTo>
                <a:lnTo>
                  <a:pt x="604894" y="220388"/>
                </a:lnTo>
                <a:lnTo>
                  <a:pt x="615803" y="220388"/>
                </a:lnTo>
                <a:lnTo>
                  <a:pt x="615803" y="144190"/>
                </a:lnTo>
                <a:close/>
              </a:path>
              <a:path w="1146028" h="348011">
                <a:moveTo>
                  <a:pt x="425532" y="153799"/>
                </a:moveTo>
                <a:lnTo>
                  <a:pt x="457295" y="153799"/>
                </a:lnTo>
                <a:lnTo>
                  <a:pt x="457295" y="144190"/>
                </a:lnTo>
                <a:lnTo>
                  <a:pt x="414623" y="144190"/>
                </a:lnTo>
                <a:lnTo>
                  <a:pt x="414623" y="220388"/>
                </a:lnTo>
                <a:lnTo>
                  <a:pt x="457295" y="220388"/>
                </a:lnTo>
                <a:lnTo>
                  <a:pt x="457295" y="210786"/>
                </a:lnTo>
                <a:lnTo>
                  <a:pt x="425532" y="210786"/>
                </a:lnTo>
                <a:lnTo>
                  <a:pt x="425532" y="185674"/>
                </a:lnTo>
                <a:lnTo>
                  <a:pt x="454450" y="185674"/>
                </a:lnTo>
                <a:lnTo>
                  <a:pt x="454450" y="176072"/>
                </a:lnTo>
                <a:lnTo>
                  <a:pt x="425532" y="176072"/>
                </a:lnTo>
                <a:lnTo>
                  <a:pt x="425532" y="153799"/>
                </a:lnTo>
                <a:close/>
              </a:path>
              <a:path w="1146028" h="348011">
                <a:moveTo>
                  <a:pt x="363848" y="220388"/>
                </a:moveTo>
                <a:lnTo>
                  <a:pt x="374770" y="220388"/>
                </a:lnTo>
                <a:lnTo>
                  <a:pt x="374770" y="153799"/>
                </a:lnTo>
                <a:lnTo>
                  <a:pt x="398456" y="153799"/>
                </a:lnTo>
                <a:lnTo>
                  <a:pt x="398456" y="144190"/>
                </a:lnTo>
                <a:lnTo>
                  <a:pt x="340163" y="144190"/>
                </a:lnTo>
                <a:lnTo>
                  <a:pt x="340163" y="153799"/>
                </a:lnTo>
                <a:lnTo>
                  <a:pt x="363848" y="153799"/>
                </a:lnTo>
                <a:lnTo>
                  <a:pt x="363848" y="220388"/>
                </a:lnTo>
                <a:close/>
              </a:path>
              <a:path w="1146028" h="348011">
                <a:moveTo>
                  <a:pt x="312756" y="144190"/>
                </a:moveTo>
                <a:lnTo>
                  <a:pt x="276739" y="203575"/>
                </a:lnTo>
                <a:lnTo>
                  <a:pt x="276627" y="144190"/>
                </a:lnTo>
                <a:lnTo>
                  <a:pt x="265711" y="144190"/>
                </a:lnTo>
                <a:lnTo>
                  <a:pt x="265711" y="220388"/>
                </a:lnTo>
                <a:lnTo>
                  <a:pt x="276955" y="220388"/>
                </a:lnTo>
                <a:lnTo>
                  <a:pt x="312972" y="161448"/>
                </a:lnTo>
                <a:lnTo>
                  <a:pt x="313086" y="220388"/>
                </a:lnTo>
                <a:lnTo>
                  <a:pt x="324008" y="220388"/>
                </a:lnTo>
                <a:lnTo>
                  <a:pt x="324008" y="144190"/>
                </a:lnTo>
                <a:lnTo>
                  <a:pt x="312756" y="144190"/>
                </a:lnTo>
                <a:close/>
              </a:path>
              <a:path w="1146028" h="348011">
                <a:moveTo>
                  <a:pt x="120925" y="221565"/>
                </a:moveTo>
                <a:lnTo>
                  <a:pt x="124776" y="221720"/>
                </a:lnTo>
                <a:lnTo>
                  <a:pt x="139543" y="219125"/>
                </a:lnTo>
                <a:lnTo>
                  <a:pt x="150744" y="211837"/>
                </a:lnTo>
                <a:lnTo>
                  <a:pt x="158097" y="200599"/>
                </a:lnTo>
                <a:lnTo>
                  <a:pt x="161320" y="186152"/>
                </a:lnTo>
                <a:lnTo>
                  <a:pt x="161448" y="182297"/>
                </a:lnTo>
                <a:lnTo>
                  <a:pt x="159240" y="167415"/>
                </a:lnTo>
                <a:lnTo>
                  <a:pt x="152821" y="155335"/>
                </a:lnTo>
                <a:lnTo>
                  <a:pt x="142501" y="146924"/>
                </a:lnTo>
                <a:lnTo>
                  <a:pt x="128588" y="143052"/>
                </a:lnTo>
                <a:lnTo>
                  <a:pt x="124776" y="142895"/>
                </a:lnTo>
                <a:lnTo>
                  <a:pt x="110054" y="145555"/>
                </a:lnTo>
                <a:lnTo>
                  <a:pt x="98850" y="152961"/>
                </a:lnTo>
                <a:lnTo>
                  <a:pt x="99673" y="182297"/>
                </a:lnTo>
                <a:lnTo>
                  <a:pt x="102328" y="167971"/>
                </a:lnTo>
                <a:lnTo>
                  <a:pt x="110312" y="157139"/>
                </a:lnTo>
                <a:lnTo>
                  <a:pt x="123676" y="152517"/>
                </a:lnTo>
                <a:lnTo>
                  <a:pt x="124776" y="152496"/>
                </a:lnTo>
                <a:lnTo>
                  <a:pt x="138506" y="156596"/>
                </a:lnTo>
                <a:lnTo>
                  <a:pt x="146858" y="167088"/>
                </a:lnTo>
                <a:lnTo>
                  <a:pt x="149876" y="181252"/>
                </a:lnTo>
                <a:lnTo>
                  <a:pt x="149889" y="182297"/>
                </a:lnTo>
                <a:lnTo>
                  <a:pt x="147376" y="196465"/>
                </a:lnTo>
                <a:lnTo>
                  <a:pt x="139536" y="207363"/>
                </a:lnTo>
                <a:lnTo>
                  <a:pt x="125921" y="212064"/>
                </a:lnTo>
                <a:lnTo>
                  <a:pt x="124776" y="212086"/>
                </a:lnTo>
                <a:lnTo>
                  <a:pt x="120925" y="221565"/>
                </a:lnTo>
                <a:close/>
              </a:path>
              <a:path w="1146028" h="348011">
                <a:moveTo>
                  <a:pt x="56437" y="220388"/>
                </a:moveTo>
                <a:lnTo>
                  <a:pt x="67351" y="220388"/>
                </a:lnTo>
                <a:lnTo>
                  <a:pt x="67351" y="144190"/>
                </a:lnTo>
                <a:lnTo>
                  <a:pt x="9065" y="144190"/>
                </a:lnTo>
                <a:lnTo>
                  <a:pt x="9065" y="220388"/>
                </a:lnTo>
                <a:lnTo>
                  <a:pt x="19975" y="220388"/>
                </a:lnTo>
                <a:lnTo>
                  <a:pt x="19975" y="153799"/>
                </a:lnTo>
                <a:lnTo>
                  <a:pt x="56437" y="153799"/>
                </a:lnTo>
                <a:lnTo>
                  <a:pt x="56437" y="220388"/>
                </a:lnTo>
                <a:close/>
              </a:path>
              <a:path w="1146028" h="348011">
                <a:moveTo>
                  <a:pt x="521925" y="2623"/>
                </a:moveTo>
                <a:lnTo>
                  <a:pt x="519957" y="0"/>
                </a:lnTo>
                <a:lnTo>
                  <a:pt x="518433" y="9719"/>
                </a:lnTo>
                <a:lnTo>
                  <a:pt x="521049" y="11459"/>
                </a:lnTo>
                <a:lnTo>
                  <a:pt x="529456" y="12664"/>
                </a:lnTo>
                <a:lnTo>
                  <a:pt x="537305" y="12664"/>
                </a:lnTo>
                <a:lnTo>
                  <a:pt x="545941" y="11459"/>
                </a:lnTo>
                <a:lnTo>
                  <a:pt x="548557" y="9723"/>
                </a:lnTo>
                <a:lnTo>
                  <a:pt x="546919" y="0"/>
                </a:lnTo>
                <a:lnTo>
                  <a:pt x="544849" y="2621"/>
                </a:lnTo>
                <a:lnTo>
                  <a:pt x="537419" y="4042"/>
                </a:lnTo>
                <a:lnTo>
                  <a:pt x="529342" y="4042"/>
                </a:lnTo>
                <a:lnTo>
                  <a:pt x="521925" y="2623"/>
                </a:lnTo>
                <a:close/>
              </a:path>
              <a:path w="1146028" h="348011">
                <a:moveTo>
                  <a:pt x="551287" y="17903"/>
                </a:moveTo>
                <a:lnTo>
                  <a:pt x="515258" y="77284"/>
                </a:lnTo>
                <a:lnTo>
                  <a:pt x="515156" y="17903"/>
                </a:lnTo>
                <a:lnTo>
                  <a:pt x="504247" y="17903"/>
                </a:lnTo>
                <a:lnTo>
                  <a:pt x="504247" y="94096"/>
                </a:lnTo>
                <a:lnTo>
                  <a:pt x="515486" y="94096"/>
                </a:lnTo>
                <a:lnTo>
                  <a:pt x="551503" y="35149"/>
                </a:lnTo>
                <a:lnTo>
                  <a:pt x="551618" y="94096"/>
                </a:lnTo>
                <a:lnTo>
                  <a:pt x="562540" y="94096"/>
                </a:lnTo>
                <a:lnTo>
                  <a:pt x="562540" y="17903"/>
                </a:lnTo>
                <a:lnTo>
                  <a:pt x="551287" y="17903"/>
                </a:lnTo>
                <a:close/>
              </a:path>
              <a:path w="1146028" h="348011">
                <a:moveTo>
                  <a:pt x="467772" y="17903"/>
                </a:moveTo>
                <a:lnTo>
                  <a:pt x="431755" y="77284"/>
                </a:lnTo>
                <a:lnTo>
                  <a:pt x="431641" y="17903"/>
                </a:lnTo>
                <a:lnTo>
                  <a:pt x="420719" y="17903"/>
                </a:lnTo>
                <a:lnTo>
                  <a:pt x="420719" y="94096"/>
                </a:lnTo>
                <a:lnTo>
                  <a:pt x="431971" y="94096"/>
                </a:lnTo>
                <a:lnTo>
                  <a:pt x="467988" y="35149"/>
                </a:lnTo>
                <a:lnTo>
                  <a:pt x="468102" y="94096"/>
                </a:lnTo>
                <a:lnTo>
                  <a:pt x="479024" y="94096"/>
                </a:lnTo>
                <a:lnTo>
                  <a:pt x="479024" y="17903"/>
                </a:lnTo>
                <a:lnTo>
                  <a:pt x="467772" y="1790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7541" y="2947073"/>
            <a:ext cx="9766293" cy="4294728"/>
          </a:xfrm>
          <a:custGeom>
            <a:avLst/>
            <a:gdLst/>
            <a:ahLst/>
            <a:cxnLst/>
            <a:rect l="l" t="t" r="r" b="b"/>
            <a:pathLst>
              <a:path w="9766293" h="4294728">
                <a:moveTo>
                  <a:pt x="9766293" y="0"/>
                </a:moveTo>
                <a:lnTo>
                  <a:pt x="0" y="0"/>
                </a:lnTo>
                <a:lnTo>
                  <a:pt x="0" y="4294728"/>
                </a:lnTo>
                <a:lnTo>
                  <a:pt x="9766293" y="4294728"/>
                </a:lnTo>
                <a:lnTo>
                  <a:pt x="9766293" y="0"/>
                </a:lnTo>
                <a:close/>
              </a:path>
            </a:pathLst>
          </a:custGeom>
          <a:solidFill>
            <a:srgbClr val="B6E4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8148" y="3838538"/>
            <a:ext cx="419098" cy="419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8148" y="4646512"/>
            <a:ext cx="419098" cy="4190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8148" y="5361496"/>
            <a:ext cx="419098" cy="419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33332" y="1220324"/>
            <a:ext cx="5850102" cy="756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705"/>
              </a:lnSpc>
              <a:spcBef>
                <a:spcPts val="135"/>
              </a:spcBef>
            </a:pPr>
            <a:r>
              <a:rPr sz="26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еб-сис</a:t>
            </a:r>
            <a:r>
              <a:rPr sz="2600" spc="-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ема</a:t>
            </a:r>
            <a:r>
              <a:rPr sz="2600" spc="-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управления</a:t>
            </a:r>
            <a:r>
              <a:rPr sz="2600" spc="-10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проек</a:t>
            </a:r>
            <a:r>
              <a:rPr sz="2600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ами</a:t>
            </a:r>
            <a:endParaRPr sz="2600">
              <a:latin typeface="Times New Roman"/>
              <a:cs typeface="Times New Roman"/>
            </a:endParaRPr>
          </a:p>
          <a:p>
            <a:pPr marL="1531467" marR="1556218" algn="ctr">
              <a:lnSpc>
                <a:spcPct val="95825"/>
              </a:lnSpc>
              <a:spcBef>
                <a:spcPts val="29"/>
              </a:spcBef>
            </a:pPr>
            <a:r>
              <a:rPr sz="2600" i="1" u="heavy" dirty="0" smtClean="0">
                <a:solidFill>
                  <a:srgbClr val="363435"/>
                </a:solidFill>
                <a:latin typeface="Times New Roman"/>
                <a:cs typeface="Times New Roman"/>
              </a:rPr>
              <a:t>«</a:t>
            </a:r>
            <a:r>
              <a:rPr sz="2600" i="1" u="heavy" spc="-5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</a:t>
            </a:r>
            <a:r>
              <a:rPr sz="2600" i="1" u="heavy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аке</a:t>
            </a:r>
            <a:r>
              <a:rPr sz="2600" i="1" u="heavy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600" i="1" u="heavy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</a:t>
            </a:r>
            <a:r>
              <a:rPr sz="2600" i="1" u="heavy" spc="-78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i="1" u="heavy" spc="-84" dirty="0" smtClean="0">
                <a:solidFill>
                  <a:srgbClr val="363435"/>
                </a:solidFill>
                <a:latin typeface="Times New Roman"/>
                <a:cs typeface="Times New Roman"/>
              </a:rPr>
              <a:t>Х</a:t>
            </a:r>
            <a:r>
              <a:rPr sz="2600" i="1" u="heavy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ирша»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57950" y="2021381"/>
            <a:ext cx="2661373" cy="756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4689" marR="49529">
              <a:lnSpc>
                <a:spcPts val="2705"/>
              </a:lnSpc>
              <a:spcBef>
                <a:spcPts val="135"/>
              </a:spcBef>
            </a:pPr>
            <a:r>
              <a:rPr sz="2600" u="heavy" dirty="0" smtClean="0">
                <a:solidFill>
                  <a:srgbClr val="363435"/>
                </a:solidFill>
                <a:latin typeface="Times New Roman"/>
                <a:cs typeface="Times New Roman"/>
              </a:rPr>
              <a:t>rh</a:t>
            </a:r>
            <a:r>
              <a:rPr sz="2600" u="heavy" spc="-7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2600" u="heavy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tpu.ru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9"/>
              </a:spcBef>
            </a:pPr>
            <a:r>
              <a:rPr sz="2600" i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«Мероприя</a:t>
            </a:r>
            <a:r>
              <a:rPr sz="2600" i="1" spc="-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ия»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22215" y="2421910"/>
            <a:ext cx="827124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i="1" spc="-69" dirty="0" smtClean="0">
                <a:solidFill>
                  <a:srgbClr val="363435"/>
                </a:solidFill>
                <a:latin typeface="Times New Roman"/>
                <a:cs typeface="Times New Roman"/>
              </a:rPr>
              <a:t>Б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лок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543" y="5957383"/>
            <a:ext cx="9696418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05"/>
              </a:lnSpc>
              <a:spcBef>
                <a:spcPts val="85"/>
              </a:spcBef>
            </a:pP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-</a:t>
            </a:r>
            <a:r>
              <a:rPr sz="1600" i="1" spc="20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-68" dirty="0" smtClean="0">
                <a:solidFill>
                  <a:srgbClr val="5F6062"/>
                </a:solidFill>
                <a:latin typeface="Times New Roman"/>
                <a:cs typeface="Times New Roman"/>
              </a:rPr>
              <a:t>7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0-th</a:t>
            </a:r>
            <a:r>
              <a:rPr sz="1600" i="1" spc="-48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I</a:t>
            </a:r>
            <a:r>
              <a:rPr sz="1600" i="1" spc="-28" dirty="0" smtClean="0">
                <a:solidFill>
                  <a:srgbClr val="5F6062"/>
                </a:solidFill>
                <a:latin typeface="Times New Roman"/>
                <a:cs typeface="Times New Roman"/>
              </a:rPr>
              <a:t>nt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ernational</a:t>
            </a:r>
            <a:r>
              <a:rPr sz="1600" i="1" spc="-43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-57" dirty="0" smtClean="0">
                <a:solidFill>
                  <a:srgbClr val="5F6062"/>
                </a:solidFill>
                <a:latin typeface="Times New Roman"/>
                <a:cs typeface="Times New Roman"/>
              </a:rPr>
              <a:t>S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ymposium</a:t>
            </a:r>
            <a:r>
              <a:rPr sz="1600" i="1" spc="155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on</a:t>
            </a:r>
            <a:r>
              <a:rPr sz="1600" i="1" spc="228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Molecular</a:t>
            </a:r>
            <a:r>
              <a:rPr sz="1600" i="1" spc="-197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Spect</a:t>
            </a:r>
            <a:r>
              <a:rPr sz="1600" i="1" spc="-38" dirty="0" smtClean="0">
                <a:solidFill>
                  <a:srgbClr val="5F6062"/>
                </a:solidFill>
                <a:latin typeface="Times New Roman"/>
                <a:cs typeface="Times New Roman"/>
              </a:rPr>
              <a:t>r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osco</a:t>
            </a:r>
            <a:r>
              <a:rPr sz="1600" i="1" spc="-22" dirty="0" smtClean="0">
                <a:solidFill>
                  <a:srgbClr val="5F6062"/>
                </a:solidFill>
                <a:latin typeface="Times New Roman"/>
                <a:cs typeface="Times New Roman"/>
              </a:rPr>
              <a:t>p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y</a:t>
            </a:r>
            <a:r>
              <a:rPr sz="1600" i="1" spc="162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(США,</a:t>
            </a:r>
            <a:r>
              <a:rPr sz="1600" i="1" spc="-48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-54" dirty="0" smtClean="0">
                <a:solidFill>
                  <a:srgbClr val="5F6062"/>
                </a:solidFill>
                <a:latin typeface="Times New Roman"/>
                <a:cs typeface="Times New Roman"/>
              </a:rPr>
              <a:t>У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рбана,</a:t>
            </a:r>
            <a:r>
              <a:rPr sz="1600" i="1" spc="-12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-57" dirty="0" smtClean="0">
                <a:solidFill>
                  <a:srgbClr val="5F6062"/>
                </a:solidFill>
                <a:latin typeface="Times New Roman"/>
                <a:cs typeface="Times New Roman"/>
              </a:rPr>
              <a:t>У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ниверситет</a:t>
            </a:r>
            <a:r>
              <a:rPr sz="1600" i="1" spc="19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Иллинойса)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25404" y="7243660"/>
            <a:ext cx="22898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541" y="2947073"/>
            <a:ext cx="9787110" cy="4294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0816">
              <a:lnSpc>
                <a:spcPts val="1300"/>
              </a:lnSpc>
              <a:spcBef>
                <a:spcPts val="40"/>
              </a:spcBef>
            </a:pPr>
            <a:endParaRPr sz="1300"/>
          </a:p>
          <a:p>
            <a:pPr marL="3864298" marR="3854499" algn="ctr">
              <a:lnSpc>
                <a:spcPct val="95825"/>
              </a:lnSpc>
            </a:pPr>
            <a:r>
              <a:rPr sz="2800" u="heavy" spc="-84" dirty="0" smtClean="0">
                <a:solidFill>
                  <a:srgbClr val="5F6062"/>
                </a:solidFill>
                <a:latin typeface="Times New Roman"/>
                <a:cs typeface="Times New Roman"/>
              </a:rPr>
              <a:t>Р</a:t>
            </a:r>
            <a:r>
              <a:rPr sz="28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е</a:t>
            </a:r>
            <a:r>
              <a:rPr sz="2800" u="heavy" spc="-75" dirty="0" smtClean="0">
                <a:solidFill>
                  <a:srgbClr val="5F6062"/>
                </a:solidFill>
                <a:latin typeface="Times New Roman"/>
                <a:cs typeface="Times New Roman"/>
              </a:rPr>
              <a:t>з</a:t>
            </a:r>
            <a:r>
              <a:rPr sz="2800" u="heavy" spc="-119" dirty="0" smtClean="0">
                <a:solidFill>
                  <a:srgbClr val="5F6062"/>
                </a:solidFill>
                <a:latin typeface="Times New Roman"/>
                <a:cs typeface="Times New Roman"/>
              </a:rPr>
              <a:t>у</a:t>
            </a:r>
            <a:r>
              <a:rPr sz="28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л</a:t>
            </a:r>
            <a:r>
              <a:rPr sz="2800" u="heavy" spc="-119" dirty="0" smtClean="0">
                <a:solidFill>
                  <a:srgbClr val="5F6062"/>
                </a:solidFill>
                <a:latin typeface="Times New Roman"/>
                <a:cs typeface="Times New Roman"/>
              </a:rPr>
              <a:t>ь</a:t>
            </a:r>
            <a:r>
              <a:rPr sz="2800" u="heavy" spc="-25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800" u="heavy" spc="-5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</a:t>
            </a:r>
            <a:r>
              <a:rPr sz="28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ты</a:t>
            </a:r>
            <a:endParaRPr sz="2800">
              <a:latin typeface="Times New Roman"/>
              <a:cs typeface="Times New Roman"/>
            </a:endParaRPr>
          </a:p>
          <a:p>
            <a:pPr marL="792003" marR="1723027">
              <a:lnSpc>
                <a:spcPct val="100041"/>
              </a:lnSpc>
              <a:spcBef>
                <a:spcPts val="1293"/>
              </a:spcBef>
            </a:pP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Разработаны</a:t>
            </a:r>
            <a:r>
              <a:rPr sz="2200" b="1" spc="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критерии</a:t>
            </a:r>
            <a:r>
              <a:rPr sz="2200" b="1" spc="-1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отбора</a:t>
            </a:r>
            <a:r>
              <a:rPr sz="2200" b="1" spc="21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мероприятий,</a:t>
            </a:r>
            <a:r>
              <a:rPr sz="2200" b="1" spc="-5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положения о</a:t>
            </a:r>
            <a:r>
              <a:rPr sz="2200" b="1" spc="3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командировании</a:t>
            </a:r>
            <a:r>
              <a:rPr sz="2200" b="1" spc="-5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сотрудников</a:t>
            </a:r>
            <a:endParaRPr sz="2200">
              <a:latin typeface="Times New Roman"/>
              <a:cs typeface="Times New Roman"/>
            </a:endParaRPr>
          </a:p>
          <a:p>
            <a:pPr marL="789771" marR="405412">
              <a:lnSpc>
                <a:spcPct val="100041"/>
              </a:lnSpc>
              <a:spcBef>
                <a:spcPts val="1055"/>
              </a:spcBef>
            </a:pP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Создан</a:t>
            </a:r>
            <a:r>
              <a:rPr sz="2200" b="1" spc="-5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перечень</a:t>
            </a:r>
            <a:r>
              <a:rPr sz="2200" b="1" spc="12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приоритетных</a:t>
            </a:r>
            <a:r>
              <a:rPr sz="2200" b="1" spc="-20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научных,</a:t>
            </a:r>
            <a:r>
              <a:rPr sz="2200" b="1" spc="-3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международных мероприятий</a:t>
            </a:r>
            <a:r>
              <a:rPr sz="2200" b="1" spc="-5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для</a:t>
            </a:r>
            <a:r>
              <a:rPr sz="2200" b="1" spc="54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сотрудников</a:t>
            </a:r>
            <a:r>
              <a:rPr sz="2200" b="1" spc="-5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</a:t>
            </a:r>
            <a:r>
              <a:rPr sz="2200" b="1" spc="-6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молодых</a:t>
            </a:r>
            <a:r>
              <a:rPr sz="2200" b="1" spc="12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ученых</a:t>
            </a:r>
            <a:r>
              <a:rPr sz="2200" b="1" spc="-12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ТПУ</a:t>
            </a:r>
            <a:r>
              <a:rPr sz="2200" b="1" spc="3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2015</a:t>
            </a:r>
            <a:r>
              <a:rPr sz="2200" b="1" spc="-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-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2016гг</a:t>
            </a:r>
            <a:endParaRPr sz="2200">
              <a:latin typeface="Times New Roman"/>
              <a:cs typeface="Times New Roman"/>
            </a:endParaRPr>
          </a:p>
          <a:p>
            <a:pPr marL="789771" marR="20816">
              <a:lnSpc>
                <a:spcPct val="95825"/>
              </a:lnSpc>
              <a:spcBef>
                <a:spcPts val="1486"/>
              </a:spcBef>
            </a:pP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Организованы</a:t>
            </a:r>
            <a:r>
              <a:rPr sz="2200" b="1" spc="-4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около</a:t>
            </a:r>
            <a:r>
              <a:rPr sz="2200" b="1" spc="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60</a:t>
            </a:r>
            <a:r>
              <a:rPr sz="2200" b="1" spc="31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командировок</a:t>
            </a:r>
            <a:r>
              <a:rPr sz="2200" b="1" spc="-5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сотрудников,</a:t>
            </a:r>
            <a:r>
              <a:rPr sz="2200" b="1" spc="-5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такие</a:t>
            </a:r>
            <a:r>
              <a:rPr sz="2400" b="1" spc="-18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как</a:t>
            </a:r>
            <a:r>
              <a:rPr sz="2200" b="1" spc="0" dirty="0" smtClean="0">
                <a:solidFill>
                  <a:srgbClr val="363435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222702" marR="20816">
              <a:lnSpc>
                <a:spcPct val="95825"/>
              </a:lnSpc>
              <a:spcBef>
                <a:spcPts val="1859"/>
              </a:spcBef>
            </a:pP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-</a:t>
            </a:r>
            <a:r>
              <a:rPr sz="1600" i="1" spc="20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-68" dirty="0" smtClean="0">
                <a:solidFill>
                  <a:srgbClr val="5F6062"/>
                </a:solidFill>
                <a:latin typeface="Times New Roman"/>
                <a:cs typeface="Times New Roman"/>
              </a:rPr>
              <a:t>7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0-th</a:t>
            </a:r>
            <a:r>
              <a:rPr sz="1600" i="1" spc="-48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I</a:t>
            </a:r>
            <a:r>
              <a:rPr sz="1600" i="1" spc="-28" dirty="0" smtClean="0">
                <a:solidFill>
                  <a:srgbClr val="5F6062"/>
                </a:solidFill>
                <a:latin typeface="Times New Roman"/>
                <a:cs typeface="Times New Roman"/>
              </a:rPr>
              <a:t>nt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ernational</a:t>
            </a:r>
            <a:r>
              <a:rPr sz="1600" i="1" spc="-43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-57" dirty="0" smtClean="0">
                <a:solidFill>
                  <a:srgbClr val="5F6062"/>
                </a:solidFill>
                <a:latin typeface="Times New Roman"/>
                <a:cs typeface="Times New Roman"/>
              </a:rPr>
              <a:t>S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ymposium</a:t>
            </a:r>
            <a:r>
              <a:rPr sz="1600" i="1" spc="155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on</a:t>
            </a:r>
            <a:r>
              <a:rPr sz="1600" i="1" spc="228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Molecular</a:t>
            </a:r>
            <a:r>
              <a:rPr sz="1600" i="1" spc="-197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Spect</a:t>
            </a:r>
            <a:r>
              <a:rPr sz="1600" i="1" spc="-38" dirty="0" smtClean="0">
                <a:solidFill>
                  <a:srgbClr val="5F6062"/>
                </a:solidFill>
                <a:latin typeface="Times New Roman"/>
                <a:cs typeface="Times New Roman"/>
              </a:rPr>
              <a:t>r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osco</a:t>
            </a:r>
            <a:r>
              <a:rPr sz="1600" i="1" spc="-22" dirty="0" smtClean="0">
                <a:solidFill>
                  <a:srgbClr val="5F6062"/>
                </a:solidFill>
                <a:latin typeface="Times New Roman"/>
                <a:cs typeface="Times New Roman"/>
              </a:rPr>
              <a:t>p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y</a:t>
            </a:r>
            <a:r>
              <a:rPr sz="1600" i="1" spc="162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(США,</a:t>
            </a:r>
            <a:r>
              <a:rPr sz="1600" i="1" spc="-48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-54" dirty="0" smtClean="0">
                <a:solidFill>
                  <a:srgbClr val="5F6062"/>
                </a:solidFill>
                <a:latin typeface="Times New Roman"/>
                <a:cs typeface="Times New Roman"/>
              </a:rPr>
              <a:t>У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рбана,</a:t>
            </a:r>
            <a:r>
              <a:rPr sz="1600" i="1" spc="-12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-5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У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ниверситет</a:t>
            </a:r>
            <a:endParaRPr sz="1600">
              <a:latin typeface="Times New Roman"/>
              <a:cs typeface="Times New Roman"/>
            </a:endParaRPr>
          </a:p>
          <a:p>
            <a:pPr marL="222702" marR="20816">
              <a:lnSpc>
                <a:spcPct val="95825"/>
              </a:lnSpc>
              <a:spcBef>
                <a:spcPts val="1344"/>
              </a:spcBef>
            </a:pP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-</a:t>
            </a:r>
            <a:r>
              <a:rPr sz="1600" i="1" spc="20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Thermosense</a:t>
            </a:r>
            <a:r>
              <a:rPr sz="1600" i="1" spc="-106" dirty="0" smtClean="0">
                <a:solidFill>
                  <a:srgbClr val="5F6062"/>
                </a:solidFill>
                <a:latin typeface="Times New Roman"/>
                <a:cs typeface="Times New Roman"/>
              </a:rPr>
              <a:t>-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XXXVIII</a:t>
            </a:r>
            <a:r>
              <a:rPr sz="1600" i="1" spc="-17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(De</a:t>
            </a:r>
            <a:r>
              <a:rPr sz="1600" i="1" spc="-19" dirty="0" smtClean="0">
                <a:solidFill>
                  <a:srgbClr val="5F6062"/>
                </a:solidFill>
                <a:latin typeface="Times New Roman"/>
                <a:cs typeface="Times New Roman"/>
              </a:rPr>
              <a:t>f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en</a:t>
            </a:r>
            <a:r>
              <a:rPr sz="1600" i="1" spc="-4" dirty="0" smtClean="0">
                <a:solidFill>
                  <a:srgbClr val="5F6062"/>
                </a:solidFill>
                <a:latin typeface="Times New Roman"/>
                <a:cs typeface="Times New Roman"/>
              </a:rPr>
              <a:t>c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у+</a:t>
            </a:r>
            <a:r>
              <a:rPr sz="1600" i="1" spc="14" dirty="0" smtClean="0">
                <a:solidFill>
                  <a:srgbClr val="5F6062"/>
                </a:solidFill>
                <a:latin typeface="Times New Roman"/>
                <a:cs typeface="Times New Roman"/>
              </a:rPr>
              <a:t>C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omme</a:t>
            </a:r>
            <a:r>
              <a:rPr sz="1600" i="1" spc="-39" dirty="0" smtClean="0">
                <a:solidFill>
                  <a:srgbClr val="5F6062"/>
                </a:solidFill>
                <a:latin typeface="Times New Roman"/>
                <a:cs typeface="Times New Roman"/>
              </a:rPr>
              <a:t>r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cial</a:t>
            </a:r>
            <a:r>
              <a:rPr sz="1600" i="1" spc="4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Sensing)</a:t>
            </a:r>
            <a:r>
              <a:rPr sz="1600" i="1" spc="-42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-4" dirty="0" smtClean="0">
                <a:solidFill>
                  <a:srgbClr val="5F6062"/>
                </a:solidFill>
                <a:latin typeface="Times New Roman"/>
                <a:cs typeface="Times New Roman"/>
              </a:rPr>
              <a:t>(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США,</a:t>
            </a:r>
            <a:r>
              <a:rPr sz="1600" i="1" spc="-48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г.</a:t>
            </a:r>
            <a:r>
              <a:rPr sz="1600" i="1" spc="66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-5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Б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ал</a:t>
            </a:r>
            <a:r>
              <a:rPr sz="1600" i="1" spc="-25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</a:t>
            </a:r>
            <a:r>
              <a:rPr sz="1600" i="1" spc="-4" dirty="0" smtClean="0">
                <a:solidFill>
                  <a:srgbClr val="5F6062"/>
                </a:solidFill>
                <a:latin typeface="Times New Roman"/>
                <a:cs typeface="Times New Roman"/>
              </a:rPr>
              <a:t>м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ор)</a:t>
            </a:r>
            <a:endParaRPr sz="1600">
              <a:latin typeface="Times New Roman"/>
              <a:cs typeface="Times New Roman"/>
            </a:endParaRPr>
          </a:p>
          <a:p>
            <a:pPr marL="222702">
              <a:lnSpc>
                <a:spcPct val="95825"/>
              </a:lnSpc>
              <a:spcBef>
                <a:spcPts val="1160"/>
              </a:spcBef>
            </a:pP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-</a:t>
            </a:r>
            <a:r>
              <a:rPr sz="1600" i="1" spc="20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The</a:t>
            </a:r>
            <a:r>
              <a:rPr sz="1600" i="1" spc="340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24th</a:t>
            </a:r>
            <a:r>
              <a:rPr sz="1600" i="1" spc="155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I</a:t>
            </a:r>
            <a:r>
              <a:rPr sz="1600" i="1" spc="-33" dirty="0" smtClean="0">
                <a:solidFill>
                  <a:srgbClr val="5F6062"/>
                </a:solidFill>
                <a:latin typeface="Times New Roman"/>
                <a:cs typeface="Times New Roman"/>
              </a:rPr>
              <a:t>n</a:t>
            </a:r>
            <a:r>
              <a:rPr sz="1600" i="1" spc="-27" dirty="0" smtClean="0">
                <a:solidFill>
                  <a:srgbClr val="5F6062"/>
                </a:solidFill>
                <a:latin typeface="Times New Roman"/>
                <a:cs typeface="Times New Roman"/>
              </a:rPr>
              <a:t>t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ernational</a:t>
            </a:r>
            <a:r>
              <a:rPr sz="1600" i="1" spc="220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Multi</a:t>
            </a:r>
            <a:r>
              <a:rPr sz="1600" i="1" spc="5" dirty="0" smtClean="0">
                <a:solidFill>
                  <a:srgbClr val="5F6062"/>
                </a:solidFill>
                <a:latin typeface="Times New Roman"/>
                <a:cs typeface="Times New Roman"/>
              </a:rPr>
              <a:t>C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on</a:t>
            </a:r>
            <a:r>
              <a:rPr sz="1600" i="1" spc="-22" dirty="0" smtClean="0">
                <a:solidFill>
                  <a:srgbClr val="5F6062"/>
                </a:solidFill>
                <a:latin typeface="Times New Roman"/>
                <a:cs typeface="Times New Roman"/>
              </a:rPr>
              <a:t>f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</a:t>
            </a:r>
            <a:r>
              <a:rPr sz="1600" i="1" spc="-39" dirty="0" smtClean="0">
                <a:solidFill>
                  <a:srgbClr val="5F6062"/>
                </a:solidFill>
                <a:latin typeface="Times New Roman"/>
                <a:cs typeface="Times New Roman"/>
              </a:rPr>
              <a:t>r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ence</a:t>
            </a:r>
            <a:r>
              <a:rPr sz="1600" i="1" spc="-119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of</a:t>
            </a:r>
            <a:r>
              <a:rPr sz="1600" i="1" spc="203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Enginee</a:t>
            </a:r>
            <a:r>
              <a:rPr sz="1600" i="1" spc="-66" dirty="0" smtClean="0">
                <a:solidFill>
                  <a:srgbClr val="5F6062"/>
                </a:solidFill>
                <a:latin typeface="Times New Roman"/>
                <a:cs typeface="Times New Roman"/>
              </a:rPr>
              <a:t>r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s</a:t>
            </a:r>
            <a:r>
              <a:rPr sz="1600" i="1" spc="-16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and</a:t>
            </a:r>
            <a:r>
              <a:rPr sz="1600" i="1" spc="364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9" dirty="0" smtClean="0">
                <a:solidFill>
                  <a:srgbClr val="5F6062"/>
                </a:solidFill>
                <a:latin typeface="Times New Roman"/>
                <a:cs typeface="Times New Roman"/>
              </a:rPr>
              <a:t>C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ompu</a:t>
            </a:r>
            <a:r>
              <a:rPr sz="1600" i="1" spc="-25" dirty="0" smtClean="0">
                <a:solidFill>
                  <a:srgbClr val="5F6062"/>
                </a:solidFill>
                <a:latin typeface="Times New Roman"/>
                <a:cs typeface="Times New Roman"/>
              </a:rPr>
              <a:t>t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er</a:t>
            </a:r>
            <a:r>
              <a:rPr sz="1600" i="1" spc="-19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Scie</a:t>
            </a:r>
            <a:r>
              <a:rPr sz="1600" i="1" spc="-29" dirty="0" smtClean="0">
                <a:solidFill>
                  <a:srgbClr val="5F6062"/>
                </a:solidFill>
                <a:latin typeface="Times New Roman"/>
                <a:cs typeface="Times New Roman"/>
              </a:rPr>
              <a:t>n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tists</a:t>
            </a:r>
            <a:r>
              <a:rPr sz="1600" i="1" spc="-64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2016</a:t>
            </a:r>
            <a:r>
              <a:rPr sz="1600" i="1" spc="172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(</a:t>
            </a:r>
            <a:r>
              <a:rPr sz="1600" i="1" spc="-6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К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итай,</a:t>
            </a:r>
            <a:r>
              <a:rPr sz="1600" i="1" spc="-15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1600" i="1" spc="-84" dirty="0" smtClean="0">
                <a:solidFill>
                  <a:srgbClr val="5F6062"/>
                </a:solidFill>
                <a:latin typeface="Times New Roman"/>
                <a:cs typeface="Times New Roman"/>
              </a:rPr>
              <a:t>Г</a:t>
            </a:r>
            <a:r>
              <a:rPr sz="1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онконг)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2020" y="1753548"/>
            <a:ext cx="835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8358" y="6737570"/>
            <a:ext cx="1146028" cy="348011"/>
          </a:xfrm>
          <a:custGeom>
            <a:avLst/>
            <a:gdLst/>
            <a:ahLst/>
            <a:cxnLst/>
            <a:rect l="l" t="t" r="r" b="b"/>
            <a:pathLst>
              <a:path w="1146028" h="348011">
                <a:moveTo>
                  <a:pt x="365385" y="53920"/>
                </a:moveTo>
                <a:lnTo>
                  <a:pt x="401173" y="17903"/>
                </a:lnTo>
                <a:lnTo>
                  <a:pt x="386670" y="17903"/>
                </a:lnTo>
                <a:lnTo>
                  <a:pt x="354145" y="51410"/>
                </a:lnTo>
                <a:lnTo>
                  <a:pt x="354145" y="17903"/>
                </a:lnTo>
                <a:lnTo>
                  <a:pt x="343223" y="17903"/>
                </a:lnTo>
                <a:lnTo>
                  <a:pt x="343223" y="94096"/>
                </a:lnTo>
                <a:lnTo>
                  <a:pt x="354145" y="94096"/>
                </a:lnTo>
                <a:lnTo>
                  <a:pt x="354145" y="56761"/>
                </a:lnTo>
                <a:lnTo>
                  <a:pt x="388092" y="94096"/>
                </a:lnTo>
                <a:lnTo>
                  <a:pt x="404018" y="94096"/>
                </a:lnTo>
                <a:lnTo>
                  <a:pt x="365385" y="53920"/>
                </a:lnTo>
                <a:close/>
              </a:path>
              <a:path w="1146028" h="348011">
                <a:moveTo>
                  <a:pt x="102805" y="95266"/>
                </a:moveTo>
                <a:lnTo>
                  <a:pt x="106660" y="95421"/>
                </a:lnTo>
                <a:lnTo>
                  <a:pt x="121422" y="92827"/>
                </a:lnTo>
                <a:lnTo>
                  <a:pt x="132622" y="85540"/>
                </a:lnTo>
                <a:lnTo>
                  <a:pt x="139977" y="74301"/>
                </a:lnTo>
                <a:lnTo>
                  <a:pt x="143202" y="59852"/>
                </a:lnTo>
                <a:lnTo>
                  <a:pt x="143330" y="55994"/>
                </a:lnTo>
                <a:lnTo>
                  <a:pt x="141123" y="41115"/>
                </a:lnTo>
                <a:lnTo>
                  <a:pt x="134705" y="29035"/>
                </a:lnTo>
                <a:lnTo>
                  <a:pt x="124385" y="20623"/>
                </a:lnTo>
                <a:lnTo>
                  <a:pt x="110474" y="16750"/>
                </a:lnTo>
                <a:lnTo>
                  <a:pt x="106660" y="16592"/>
                </a:lnTo>
                <a:lnTo>
                  <a:pt x="91936" y="19254"/>
                </a:lnTo>
                <a:lnTo>
                  <a:pt x="80730" y="26662"/>
                </a:lnTo>
                <a:lnTo>
                  <a:pt x="81558" y="57015"/>
                </a:lnTo>
                <a:lnTo>
                  <a:pt x="81546" y="55994"/>
                </a:lnTo>
                <a:lnTo>
                  <a:pt x="84198" y="41679"/>
                </a:lnTo>
                <a:lnTo>
                  <a:pt x="92184" y="30844"/>
                </a:lnTo>
                <a:lnTo>
                  <a:pt x="105545" y="26215"/>
                </a:lnTo>
                <a:lnTo>
                  <a:pt x="106660" y="26193"/>
                </a:lnTo>
                <a:lnTo>
                  <a:pt x="120390" y="30299"/>
                </a:lnTo>
                <a:lnTo>
                  <a:pt x="128738" y="40799"/>
                </a:lnTo>
                <a:lnTo>
                  <a:pt x="131751" y="54965"/>
                </a:lnTo>
                <a:lnTo>
                  <a:pt x="131763" y="55994"/>
                </a:lnTo>
                <a:lnTo>
                  <a:pt x="129253" y="70171"/>
                </a:lnTo>
                <a:lnTo>
                  <a:pt x="121419" y="81073"/>
                </a:lnTo>
                <a:lnTo>
                  <a:pt x="107812" y="85777"/>
                </a:lnTo>
                <a:lnTo>
                  <a:pt x="106660" y="85798"/>
                </a:lnTo>
                <a:lnTo>
                  <a:pt x="102805" y="95266"/>
                </a:lnTo>
                <a:close/>
              </a:path>
              <a:path w="1146028" h="348011">
                <a:moveTo>
                  <a:pt x="81558" y="57015"/>
                </a:moveTo>
                <a:lnTo>
                  <a:pt x="80730" y="26662"/>
                </a:lnTo>
                <a:lnTo>
                  <a:pt x="73352" y="37946"/>
                </a:lnTo>
                <a:lnTo>
                  <a:pt x="70111" y="52235"/>
                </a:lnTo>
                <a:lnTo>
                  <a:pt x="69983" y="55994"/>
                </a:lnTo>
                <a:lnTo>
                  <a:pt x="72175" y="71099"/>
                </a:lnTo>
                <a:lnTo>
                  <a:pt x="78565" y="83174"/>
                </a:lnTo>
                <a:lnTo>
                  <a:pt x="88869" y="91478"/>
                </a:lnTo>
                <a:lnTo>
                  <a:pt x="102805" y="95266"/>
                </a:lnTo>
                <a:lnTo>
                  <a:pt x="106660" y="85798"/>
                </a:lnTo>
                <a:lnTo>
                  <a:pt x="92640" y="81624"/>
                </a:lnTo>
                <a:lnTo>
                  <a:pt x="84422" y="71057"/>
                </a:lnTo>
                <a:lnTo>
                  <a:pt x="81558" y="57015"/>
                </a:lnTo>
                <a:close/>
              </a:path>
              <a:path w="1146028" h="348011">
                <a:moveTo>
                  <a:pt x="236123" y="94096"/>
                </a:moveTo>
                <a:lnTo>
                  <a:pt x="247039" y="94096"/>
                </a:lnTo>
                <a:lnTo>
                  <a:pt x="247039" y="17903"/>
                </a:lnTo>
                <a:lnTo>
                  <a:pt x="229027" y="17903"/>
                </a:lnTo>
                <a:lnTo>
                  <a:pt x="205555" y="81219"/>
                </a:lnTo>
                <a:lnTo>
                  <a:pt x="181659" y="17903"/>
                </a:lnTo>
                <a:lnTo>
                  <a:pt x="163644" y="17903"/>
                </a:lnTo>
                <a:lnTo>
                  <a:pt x="163644" y="94096"/>
                </a:lnTo>
                <a:lnTo>
                  <a:pt x="174564" y="94096"/>
                </a:lnTo>
                <a:lnTo>
                  <a:pt x="174564" y="28166"/>
                </a:lnTo>
                <a:lnTo>
                  <a:pt x="174776" y="28166"/>
                </a:lnTo>
                <a:lnTo>
                  <a:pt x="199994" y="94096"/>
                </a:lnTo>
                <a:lnTo>
                  <a:pt x="210693" y="94096"/>
                </a:lnTo>
                <a:lnTo>
                  <a:pt x="235907" y="28166"/>
                </a:lnTo>
                <a:lnTo>
                  <a:pt x="236123" y="28166"/>
                </a:lnTo>
                <a:lnTo>
                  <a:pt x="236123" y="94096"/>
                </a:lnTo>
                <a:close/>
              </a:path>
              <a:path w="1146028" h="348011">
                <a:moveTo>
                  <a:pt x="23691" y="94096"/>
                </a:moveTo>
                <a:lnTo>
                  <a:pt x="34610" y="94096"/>
                </a:lnTo>
                <a:lnTo>
                  <a:pt x="34610" y="27510"/>
                </a:lnTo>
                <a:lnTo>
                  <a:pt x="58294" y="27510"/>
                </a:lnTo>
                <a:lnTo>
                  <a:pt x="58294" y="17903"/>
                </a:lnTo>
                <a:lnTo>
                  <a:pt x="0" y="17903"/>
                </a:lnTo>
                <a:lnTo>
                  <a:pt x="0" y="27510"/>
                </a:lnTo>
                <a:lnTo>
                  <a:pt x="23691" y="27510"/>
                </a:lnTo>
                <a:lnTo>
                  <a:pt x="23691" y="94096"/>
                </a:lnTo>
                <a:close/>
              </a:path>
              <a:path w="1146028" h="348011">
                <a:moveTo>
                  <a:pt x="269691" y="70606"/>
                </a:moveTo>
                <a:lnTo>
                  <a:pt x="276350" y="82442"/>
                </a:lnTo>
                <a:lnTo>
                  <a:pt x="286785" y="90712"/>
                </a:lnTo>
                <a:lnTo>
                  <a:pt x="300456" y="94951"/>
                </a:lnTo>
                <a:lnTo>
                  <a:pt x="307524" y="95421"/>
                </a:lnTo>
                <a:lnTo>
                  <a:pt x="311994" y="95421"/>
                </a:lnTo>
                <a:lnTo>
                  <a:pt x="319093" y="95209"/>
                </a:lnTo>
                <a:lnTo>
                  <a:pt x="324885" y="92678"/>
                </a:lnTo>
                <a:lnTo>
                  <a:pt x="324224" y="82086"/>
                </a:lnTo>
                <a:lnTo>
                  <a:pt x="320516" y="84376"/>
                </a:lnTo>
                <a:lnTo>
                  <a:pt x="312972" y="85798"/>
                </a:lnTo>
                <a:lnTo>
                  <a:pt x="307625" y="85798"/>
                </a:lnTo>
                <a:lnTo>
                  <a:pt x="294174" y="82604"/>
                </a:lnTo>
                <a:lnTo>
                  <a:pt x="284112" y="73709"/>
                </a:lnTo>
                <a:lnTo>
                  <a:pt x="279161" y="60133"/>
                </a:lnTo>
                <a:lnTo>
                  <a:pt x="278923" y="55994"/>
                </a:lnTo>
                <a:lnTo>
                  <a:pt x="282000" y="41828"/>
                </a:lnTo>
                <a:lnTo>
                  <a:pt x="290582" y="31529"/>
                </a:lnTo>
                <a:lnTo>
                  <a:pt x="303695" y="26479"/>
                </a:lnTo>
                <a:lnTo>
                  <a:pt x="308171" y="26193"/>
                </a:lnTo>
                <a:lnTo>
                  <a:pt x="313848" y="26193"/>
                </a:lnTo>
                <a:lnTo>
                  <a:pt x="319093" y="27614"/>
                </a:lnTo>
                <a:lnTo>
                  <a:pt x="323894" y="30452"/>
                </a:lnTo>
                <a:lnTo>
                  <a:pt x="324770" y="19864"/>
                </a:lnTo>
                <a:lnTo>
                  <a:pt x="319195" y="17359"/>
                </a:lnTo>
                <a:lnTo>
                  <a:pt x="313632" y="16592"/>
                </a:lnTo>
                <a:lnTo>
                  <a:pt x="307625" y="16592"/>
                </a:lnTo>
                <a:lnTo>
                  <a:pt x="292925" y="18888"/>
                </a:lnTo>
                <a:lnTo>
                  <a:pt x="280885" y="25432"/>
                </a:lnTo>
                <a:lnTo>
                  <a:pt x="272258" y="35706"/>
                </a:lnTo>
                <a:lnTo>
                  <a:pt x="267799" y="49192"/>
                </a:lnTo>
                <a:lnTo>
                  <a:pt x="267350" y="55666"/>
                </a:lnTo>
                <a:lnTo>
                  <a:pt x="269691" y="70606"/>
                </a:lnTo>
                <a:close/>
              </a:path>
              <a:path w="1146028" h="348011">
                <a:moveTo>
                  <a:pt x="90295" y="197399"/>
                </a:moveTo>
                <a:lnTo>
                  <a:pt x="96686" y="209474"/>
                </a:lnTo>
                <a:lnTo>
                  <a:pt x="106991" y="217777"/>
                </a:lnTo>
                <a:lnTo>
                  <a:pt x="120925" y="221565"/>
                </a:lnTo>
                <a:lnTo>
                  <a:pt x="124776" y="212086"/>
                </a:lnTo>
                <a:lnTo>
                  <a:pt x="110752" y="207910"/>
                </a:lnTo>
                <a:lnTo>
                  <a:pt x="102540" y="197337"/>
                </a:lnTo>
                <a:lnTo>
                  <a:pt x="99684" y="183295"/>
                </a:lnTo>
                <a:lnTo>
                  <a:pt x="99673" y="182297"/>
                </a:lnTo>
                <a:lnTo>
                  <a:pt x="98849" y="152961"/>
                </a:lnTo>
                <a:lnTo>
                  <a:pt x="91472" y="164244"/>
                </a:lnTo>
                <a:lnTo>
                  <a:pt x="88230" y="178535"/>
                </a:lnTo>
                <a:lnTo>
                  <a:pt x="88102" y="182293"/>
                </a:lnTo>
                <a:lnTo>
                  <a:pt x="90295" y="197399"/>
                </a:lnTo>
                <a:close/>
              </a:path>
              <a:path w="1146028" h="348011">
                <a:moveTo>
                  <a:pt x="88102" y="182293"/>
                </a:moveTo>
                <a:lnTo>
                  <a:pt x="88102" y="182297"/>
                </a:lnTo>
              </a:path>
              <a:path w="1146028" h="348011">
                <a:moveTo>
                  <a:pt x="174675" y="220388"/>
                </a:moveTo>
                <a:lnTo>
                  <a:pt x="176961" y="221280"/>
                </a:lnTo>
                <a:lnTo>
                  <a:pt x="179903" y="221720"/>
                </a:lnTo>
                <a:lnTo>
                  <a:pt x="183506" y="221720"/>
                </a:lnTo>
                <a:lnTo>
                  <a:pt x="195043" y="217279"/>
                </a:lnTo>
                <a:lnTo>
                  <a:pt x="201216" y="206005"/>
                </a:lnTo>
                <a:lnTo>
                  <a:pt x="203691" y="190974"/>
                </a:lnTo>
                <a:lnTo>
                  <a:pt x="204138" y="175747"/>
                </a:lnTo>
                <a:lnTo>
                  <a:pt x="204141" y="153799"/>
                </a:lnTo>
                <a:lnTo>
                  <a:pt x="229579" y="153799"/>
                </a:lnTo>
                <a:lnTo>
                  <a:pt x="229579" y="220388"/>
                </a:lnTo>
                <a:lnTo>
                  <a:pt x="240487" y="220388"/>
                </a:lnTo>
                <a:lnTo>
                  <a:pt x="240487" y="144190"/>
                </a:lnTo>
                <a:lnTo>
                  <a:pt x="193230" y="144190"/>
                </a:lnTo>
                <a:lnTo>
                  <a:pt x="193230" y="171813"/>
                </a:lnTo>
                <a:lnTo>
                  <a:pt x="192778" y="187838"/>
                </a:lnTo>
                <a:lnTo>
                  <a:pt x="190346" y="202834"/>
                </a:lnTo>
                <a:lnTo>
                  <a:pt x="184317" y="211508"/>
                </a:lnTo>
                <a:lnTo>
                  <a:pt x="181547" y="212086"/>
                </a:lnTo>
                <a:lnTo>
                  <a:pt x="177185" y="211881"/>
                </a:lnTo>
                <a:lnTo>
                  <a:pt x="174671" y="211002"/>
                </a:lnTo>
                <a:lnTo>
                  <a:pt x="174675" y="220388"/>
                </a:lnTo>
                <a:close/>
              </a:path>
              <a:path w="1146028" h="348011">
                <a:moveTo>
                  <a:pt x="853182" y="196908"/>
                </a:moveTo>
                <a:lnTo>
                  <a:pt x="859841" y="208744"/>
                </a:lnTo>
                <a:lnTo>
                  <a:pt x="870277" y="217013"/>
                </a:lnTo>
                <a:lnTo>
                  <a:pt x="883950" y="221251"/>
                </a:lnTo>
                <a:lnTo>
                  <a:pt x="891012" y="221720"/>
                </a:lnTo>
                <a:lnTo>
                  <a:pt x="895496" y="221720"/>
                </a:lnTo>
                <a:lnTo>
                  <a:pt x="902582" y="221496"/>
                </a:lnTo>
                <a:lnTo>
                  <a:pt x="908373" y="218969"/>
                </a:lnTo>
                <a:lnTo>
                  <a:pt x="907713" y="208385"/>
                </a:lnTo>
                <a:lnTo>
                  <a:pt x="904005" y="210675"/>
                </a:lnTo>
                <a:lnTo>
                  <a:pt x="896473" y="212086"/>
                </a:lnTo>
                <a:lnTo>
                  <a:pt x="891127" y="212086"/>
                </a:lnTo>
                <a:lnTo>
                  <a:pt x="877667" y="208895"/>
                </a:lnTo>
                <a:lnTo>
                  <a:pt x="867601" y="200004"/>
                </a:lnTo>
                <a:lnTo>
                  <a:pt x="862649" y="186432"/>
                </a:lnTo>
                <a:lnTo>
                  <a:pt x="862412" y="182297"/>
                </a:lnTo>
                <a:lnTo>
                  <a:pt x="865491" y="168130"/>
                </a:lnTo>
                <a:lnTo>
                  <a:pt x="874076" y="157831"/>
                </a:lnTo>
                <a:lnTo>
                  <a:pt x="887185" y="152781"/>
                </a:lnTo>
                <a:lnTo>
                  <a:pt x="891660" y="152495"/>
                </a:lnTo>
                <a:lnTo>
                  <a:pt x="897350" y="152492"/>
                </a:lnTo>
                <a:lnTo>
                  <a:pt x="902582" y="153913"/>
                </a:lnTo>
                <a:lnTo>
                  <a:pt x="907383" y="156754"/>
                </a:lnTo>
                <a:lnTo>
                  <a:pt x="908259" y="146163"/>
                </a:lnTo>
                <a:lnTo>
                  <a:pt x="902696" y="143650"/>
                </a:lnTo>
                <a:lnTo>
                  <a:pt x="897121" y="142894"/>
                </a:lnTo>
                <a:lnTo>
                  <a:pt x="891127" y="142894"/>
                </a:lnTo>
                <a:lnTo>
                  <a:pt x="876423" y="145187"/>
                </a:lnTo>
                <a:lnTo>
                  <a:pt x="864381" y="151726"/>
                </a:lnTo>
                <a:lnTo>
                  <a:pt x="855754" y="161996"/>
                </a:lnTo>
                <a:lnTo>
                  <a:pt x="851293" y="175481"/>
                </a:lnTo>
                <a:lnTo>
                  <a:pt x="850842" y="181969"/>
                </a:lnTo>
                <a:lnTo>
                  <a:pt x="853182" y="196908"/>
                </a:lnTo>
                <a:close/>
              </a:path>
              <a:path w="1146028" h="348011">
                <a:moveTo>
                  <a:pt x="453640" y="323197"/>
                </a:moveTo>
                <a:lnTo>
                  <a:pt x="460298" y="335034"/>
                </a:lnTo>
                <a:lnTo>
                  <a:pt x="470734" y="343303"/>
                </a:lnTo>
                <a:lnTo>
                  <a:pt x="484405" y="347542"/>
                </a:lnTo>
                <a:lnTo>
                  <a:pt x="491470" y="348011"/>
                </a:lnTo>
                <a:lnTo>
                  <a:pt x="495941" y="348011"/>
                </a:lnTo>
                <a:lnTo>
                  <a:pt x="503040" y="347795"/>
                </a:lnTo>
                <a:lnTo>
                  <a:pt x="508819" y="345268"/>
                </a:lnTo>
                <a:lnTo>
                  <a:pt x="508171" y="334678"/>
                </a:lnTo>
                <a:lnTo>
                  <a:pt x="504463" y="336974"/>
                </a:lnTo>
                <a:lnTo>
                  <a:pt x="496931" y="338392"/>
                </a:lnTo>
                <a:lnTo>
                  <a:pt x="491572" y="338392"/>
                </a:lnTo>
                <a:lnTo>
                  <a:pt x="478121" y="335199"/>
                </a:lnTo>
                <a:lnTo>
                  <a:pt x="468059" y="326301"/>
                </a:lnTo>
                <a:lnTo>
                  <a:pt x="463108" y="312726"/>
                </a:lnTo>
                <a:lnTo>
                  <a:pt x="462870" y="308588"/>
                </a:lnTo>
                <a:lnTo>
                  <a:pt x="465949" y="294427"/>
                </a:lnTo>
                <a:lnTo>
                  <a:pt x="474533" y="284125"/>
                </a:lnTo>
                <a:lnTo>
                  <a:pt x="487641" y="279070"/>
                </a:lnTo>
                <a:lnTo>
                  <a:pt x="492118" y="278784"/>
                </a:lnTo>
                <a:lnTo>
                  <a:pt x="497795" y="278784"/>
                </a:lnTo>
                <a:lnTo>
                  <a:pt x="503040" y="280202"/>
                </a:lnTo>
                <a:lnTo>
                  <a:pt x="507841" y="283053"/>
                </a:lnTo>
                <a:lnTo>
                  <a:pt x="508717" y="272461"/>
                </a:lnTo>
                <a:lnTo>
                  <a:pt x="503154" y="269949"/>
                </a:lnTo>
                <a:lnTo>
                  <a:pt x="497579" y="269182"/>
                </a:lnTo>
                <a:lnTo>
                  <a:pt x="491572" y="269182"/>
                </a:lnTo>
                <a:lnTo>
                  <a:pt x="476871" y="271478"/>
                </a:lnTo>
                <a:lnTo>
                  <a:pt x="464832" y="278020"/>
                </a:lnTo>
                <a:lnTo>
                  <a:pt x="456207" y="288293"/>
                </a:lnTo>
                <a:lnTo>
                  <a:pt x="451749" y="301783"/>
                </a:lnTo>
                <a:lnTo>
                  <a:pt x="451300" y="308256"/>
                </a:lnTo>
                <a:lnTo>
                  <a:pt x="453640" y="323197"/>
                </a:lnTo>
                <a:close/>
              </a:path>
              <a:path w="1146028" h="348011">
                <a:moveTo>
                  <a:pt x="756088" y="346683"/>
                </a:moveTo>
                <a:lnTo>
                  <a:pt x="766997" y="346683"/>
                </a:lnTo>
                <a:lnTo>
                  <a:pt x="766997" y="280097"/>
                </a:lnTo>
                <a:lnTo>
                  <a:pt x="790695" y="280097"/>
                </a:lnTo>
                <a:lnTo>
                  <a:pt x="790695" y="270489"/>
                </a:lnTo>
                <a:lnTo>
                  <a:pt x="732402" y="270489"/>
                </a:lnTo>
                <a:lnTo>
                  <a:pt x="732402" y="280097"/>
                </a:lnTo>
                <a:lnTo>
                  <a:pt x="756088" y="280097"/>
                </a:lnTo>
                <a:lnTo>
                  <a:pt x="756088" y="346683"/>
                </a:lnTo>
                <a:close/>
              </a:path>
              <a:path w="1146028" h="348011">
                <a:moveTo>
                  <a:pt x="686987" y="280097"/>
                </a:moveTo>
                <a:lnTo>
                  <a:pt x="718762" y="280097"/>
                </a:lnTo>
                <a:lnTo>
                  <a:pt x="718762" y="270489"/>
                </a:lnTo>
                <a:lnTo>
                  <a:pt x="676065" y="270489"/>
                </a:lnTo>
                <a:lnTo>
                  <a:pt x="676065" y="346683"/>
                </a:lnTo>
                <a:lnTo>
                  <a:pt x="718762" y="346683"/>
                </a:lnTo>
                <a:lnTo>
                  <a:pt x="718762" y="337078"/>
                </a:lnTo>
                <a:lnTo>
                  <a:pt x="686987" y="337078"/>
                </a:lnTo>
                <a:lnTo>
                  <a:pt x="686987" y="311971"/>
                </a:lnTo>
                <a:lnTo>
                  <a:pt x="715918" y="311971"/>
                </a:lnTo>
                <a:lnTo>
                  <a:pt x="715918" y="302374"/>
                </a:lnTo>
                <a:lnTo>
                  <a:pt x="686987" y="302374"/>
                </a:lnTo>
                <a:lnTo>
                  <a:pt x="686987" y="280097"/>
                </a:lnTo>
                <a:close/>
              </a:path>
              <a:path w="1146028" h="348011">
                <a:moveTo>
                  <a:pt x="800842" y="153799"/>
                </a:moveTo>
                <a:lnTo>
                  <a:pt x="832618" y="153799"/>
                </a:lnTo>
                <a:lnTo>
                  <a:pt x="832618" y="144190"/>
                </a:lnTo>
                <a:lnTo>
                  <a:pt x="789933" y="144190"/>
                </a:lnTo>
                <a:lnTo>
                  <a:pt x="789933" y="220388"/>
                </a:lnTo>
                <a:lnTo>
                  <a:pt x="832618" y="220388"/>
                </a:lnTo>
                <a:lnTo>
                  <a:pt x="832618" y="210786"/>
                </a:lnTo>
                <a:lnTo>
                  <a:pt x="800842" y="210786"/>
                </a:lnTo>
                <a:lnTo>
                  <a:pt x="800842" y="185674"/>
                </a:lnTo>
                <a:lnTo>
                  <a:pt x="829773" y="185674"/>
                </a:lnTo>
                <a:lnTo>
                  <a:pt x="829773" y="176072"/>
                </a:lnTo>
                <a:lnTo>
                  <a:pt x="800842" y="176072"/>
                </a:lnTo>
                <a:lnTo>
                  <a:pt x="800842" y="153799"/>
                </a:lnTo>
                <a:close/>
              </a:path>
              <a:path w="1146028" h="348011">
                <a:moveTo>
                  <a:pt x="754335" y="220388"/>
                </a:moveTo>
                <a:lnTo>
                  <a:pt x="765257" y="220388"/>
                </a:lnTo>
                <a:lnTo>
                  <a:pt x="765257" y="144190"/>
                </a:lnTo>
                <a:lnTo>
                  <a:pt x="754335" y="144190"/>
                </a:lnTo>
                <a:lnTo>
                  <a:pt x="754335" y="179240"/>
                </a:lnTo>
                <a:lnTo>
                  <a:pt x="750512" y="180007"/>
                </a:lnTo>
                <a:lnTo>
                  <a:pt x="748328" y="180007"/>
                </a:lnTo>
                <a:lnTo>
                  <a:pt x="735200" y="175426"/>
                </a:lnTo>
                <a:lnTo>
                  <a:pt x="730021" y="162778"/>
                </a:lnTo>
                <a:lnTo>
                  <a:pt x="729672" y="156427"/>
                </a:lnTo>
                <a:lnTo>
                  <a:pt x="729672" y="144190"/>
                </a:lnTo>
                <a:lnTo>
                  <a:pt x="718762" y="144190"/>
                </a:lnTo>
                <a:lnTo>
                  <a:pt x="718762" y="157841"/>
                </a:lnTo>
                <a:lnTo>
                  <a:pt x="721465" y="173811"/>
                </a:lnTo>
                <a:lnTo>
                  <a:pt x="729291" y="184212"/>
                </a:lnTo>
                <a:lnTo>
                  <a:pt x="741817" y="189143"/>
                </a:lnTo>
                <a:lnTo>
                  <a:pt x="748328" y="189608"/>
                </a:lnTo>
                <a:lnTo>
                  <a:pt x="752481" y="189504"/>
                </a:lnTo>
                <a:lnTo>
                  <a:pt x="754335" y="189169"/>
                </a:lnTo>
                <a:lnTo>
                  <a:pt x="754335" y="220388"/>
                </a:lnTo>
                <a:close/>
              </a:path>
              <a:path w="1146028" h="348011">
                <a:moveTo>
                  <a:pt x="625303" y="346683"/>
                </a:moveTo>
                <a:lnTo>
                  <a:pt x="636225" y="346683"/>
                </a:lnTo>
                <a:lnTo>
                  <a:pt x="636225" y="280097"/>
                </a:lnTo>
                <a:lnTo>
                  <a:pt x="659911" y="280097"/>
                </a:lnTo>
                <a:lnTo>
                  <a:pt x="659911" y="270489"/>
                </a:lnTo>
                <a:lnTo>
                  <a:pt x="601618" y="270489"/>
                </a:lnTo>
                <a:lnTo>
                  <a:pt x="601618" y="280097"/>
                </a:lnTo>
                <a:lnTo>
                  <a:pt x="625303" y="280097"/>
                </a:lnTo>
                <a:lnTo>
                  <a:pt x="625303" y="346683"/>
                </a:lnTo>
                <a:close/>
              </a:path>
              <a:path w="1146028" h="348011">
                <a:moveTo>
                  <a:pt x="574224" y="270489"/>
                </a:moveTo>
                <a:lnTo>
                  <a:pt x="538194" y="329878"/>
                </a:lnTo>
                <a:lnTo>
                  <a:pt x="538079" y="270489"/>
                </a:lnTo>
                <a:lnTo>
                  <a:pt x="527170" y="270489"/>
                </a:lnTo>
                <a:lnTo>
                  <a:pt x="527170" y="346683"/>
                </a:lnTo>
                <a:lnTo>
                  <a:pt x="538410" y="346683"/>
                </a:lnTo>
                <a:lnTo>
                  <a:pt x="574440" y="287740"/>
                </a:lnTo>
                <a:lnTo>
                  <a:pt x="574541" y="346683"/>
                </a:lnTo>
                <a:lnTo>
                  <a:pt x="585463" y="346683"/>
                </a:lnTo>
                <a:lnTo>
                  <a:pt x="585463" y="270489"/>
                </a:lnTo>
                <a:lnTo>
                  <a:pt x="574224" y="270489"/>
                </a:lnTo>
                <a:close/>
              </a:path>
              <a:path w="1146028" h="348011">
                <a:moveTo>
                  <a:pt x="486225" y="144190"/>
                </a:moveTo>
                <a:lnTo>
                  <a:pt x="473132" y="144190"/>
                </a:lnTo>
                <a:lnTo>
                  <a:pt x="498671" y="180762"/>
                </a:lnTo>
                <a:lnTo>
                  <a:pt x="470617" y="220388"/>
                </a:lnTo>
                <a:lnTo>
                  <a:pt x="483723" y="220388"/>
                </a:lnTo>
                <a:lnTo>
                  <a:pt x="505440" y="188074"/>
                </a:lnTo>
                <a:lnTo>
                  <a:pt x="527919" y="220388"/>
                </a:lnTo>
                <a:lnTo>
                  <a:pt x="541686" y="220388"/>
                </a:lnTo>
                <a:lnTo>
                  <a:pt x="513518" y="180547"/>
                </a:lnTo>
                <a:lnTo>
                  <a:pt x="539172" y="144190"/>
                </a:lnTo>
                <a:lnTo>
                  <a:pt x="526726" y="144190"/>
                </a:lnTo>
                <a:lnTo>
                  <a:pt x="506533" y="173451"/>
                </a:lnTo>
                <a:lnTo>
                  <a:pt x="486225" y="144190"/>
                </a:lnTo>
                <a:close/>
              </a:path>
              <a:path w="1146028" h="348011">
                <a:moveTo>
                  <a:pt x="409378" y="280097"/>
                </a:moveTo>
                <a:lnTo>
                  <a:pt x="416032" y="280097"/>
                </a:lnTo>
                <a:lnTo>
                  <a:pt x="426180" y="283593"/>
                </a:lnTo>
                <a:lnTo>
                  <a:pt x="426192" y="303241"/>
                </a:lnTo>
                <a:lnTo>
                  <a:pt x="417671" y="306622"/>
                </a:lnTo>
                <a:lnTo>
                  <a:pt x="400094" y="306622"/>
                </a:lnTo>
                <a:lnTo>
                  <a:pt x="400094" y="280097"/>
                </a:lnTo>
                <a:lnTo>
                  <a:pt x="400094" y="346683"/>
                </a:lnTo>
                <a:lnTo>
                  <a:pt x="400094" y="316235"/>
                </a:lnTo>
                <a:lnTo>
                  <a:pt x="410800" y="316235"/>
                </a:lnTo>
                <a:lnTo>
                  <a:pt x="424759" y="313686"/>
                </a:lnTo>
                <a:lnTo>
                  <a:pt x="434862" y="305132"/>
                </a:lnTo>
                <a:lnTo>
                  <a:pt x="437749" y="293306"/>
                </a:lnTo>
                <a:lnTo>
                  <a:pt x="433490" y="279262"/>
                </a:lnTo>
                <a:lnTo>
                  <a:pt x="422440" y="272206"/>
                </a:lnTo>
                <a:lnTo>
                  <a:pt x="409378" y="280097"/>
                </a:lnTo>
                <a:close/>
              </a:path>
              <a:path w="1146028" h="348011">
                <a:moveTo>
                  <a:pt x="389172" y="346683"/>
                </a:moveTo>
                <a:lnTo>
                  <a:pt x="400094" y="346683"/>
                </a:lnTo>
                <a:lnTo>
                  <a:pt x="400094" y="280097"/>
                </a:lnTo>
                <a:lnTo>
                  <a:pt x="409378" y="280097"/>
                </a:lnTo>
                <a:lnTo>
                  <a:pt x="422440" y="272206"/>
                </a:lnTo>
                <a:lnTo>
                  <a:pt x="409149" y="270493"/>
                </a:lnTo>
                <a:lnTo>
                  <a:pt x="389172" y="270489"/>
                </a:lnTo>
                <a:lnTo>
                  <a:pt x="389172" y="346683"/>
                </a:lnTo>
                <a:close/>
              </a:path>
              <a:path w="1146028" h="348011">
                <a:moveTo>
                  <a:pt x="335908" y="280097"/>
                </a:moveTo>
                <a:lnTo>
                  <a:pt x="367671" y="280097"/>
                </a:lnTo>
                <a:lnTo>
                  <a:pt x="367671" y="270489"/>
                </a:lnTo>
                <a:lnTo>
                  <a:pt x="324986" y="270489"/>
                </a:lnTo>
                <a:lnTo>
                  <a:pt x="324986" y="346683"/>
                </a:lnTo>
                <a:lnTo>
                  <a:pt x="367671" y="346683"/>
                </a:lnTo>
                <a:lnTo>
                  <a:pt x="367671" y="337078"/>
                </a:lnTo>
                <a:lnTo>
                  <a:pt x="335908" y="337078"/>
                </a:lnTo>
                <a:lnTo>
                  <a:pt x="335908" y="311971"/>
                </a:lnTo>
                <a:lnTo>
                  <a:pt x="364839" y="311971"/>
                </a:lnTo>
                <a:lnTo>
                  <a:pt x="364839" y="302374"/>
                </a:lnTo>
                <a:lnTo>
                  <a:pt x="335908" y="302374"/>
                </a:lnTo>
                <a:lnTo>
                  <a:pt x="335908" y="280097"/>
                </a:lnTo>
                <a:close/>
              </a:path>
              <a:path w="1146028" h="348011">
                <a:moveTo>
                  <a:pt x="295239" y="277231"/>
                </a:moveTo>
                <a:lnTo>
                  <a:pt x="283036" y="271355"/>
                </a:lnTo>
                <a:lnTo>
                  <a:pt x="273020" y="270493"/>
                </a:lnTo>
                <a:lnTo>
                  <a:pt x="252392" y="270489"/>
                </a:lnTo>
                <a:lnTo>
                  <a:pt x="252392" y="346683"/>
                </a:lnTo>
                <a:lnTo>
                  <a:pt x="263311" y="337729"/>
                </a:lnTo>
                <a:lnTo>
                  <a:pt x="263311" y="279445"/>
                </a:lnTo>
                <a:lnTo>
                  <a:pt x="281213" y="279445"/>
                </a:lnTo>
                <a:lnTo>
                  <a:pt x="288855" y="281735"/>
                </a:lnTo>
                <a:lnTo>
                  <a:pt x="288855" y="302046"/>
                </a:lnTo>
                <a:lnTo>
                  <a:pt x="279792" y="303019"/>
                </a:lnTo>
                <a:lnTo>
                  <a:pt x="279792" y="311971"/>
                </a:lnTo>
                <a:lnTo>
                  <a:pt x="290150" y="313609"/>
                </a:lnTo>
                <a:lnTo>
                  <a:pt x="284054" y="308044"/>
                </a:lnTo>
                <a:lnTo>
                  <a:pt x="284054" y="307828"/>
                </a:lnTo>
                <a:lnTo>
                  <a:pt x="293668" y="305315"/>
                </a:lnTo>
                <a:lnTo>
                  <a:pt x="299764" y="300189"/>
                </a:lnTo>
                <a:lnTo>
                  <a:pt x="299764" y="289702"/>
                </a:lnTo>
                <a:lnTo>
                  <a:pt x="295239" y="277231"/>
                </a:lnTo>
                <a:close/>
              </a:path>
              <a:path w="1146028" h="348011">
                <a:moveTo>
                  <a:pt x="279792" y="303019"/>
                </a:moveTo>
                <a:lnTo>
                  <a:pt x="263311" y="303015"/>
                </a:lnTo>
                <a:lnTo>
                  <a:pt x="263311" y="279445"/>
                </a:lnTo>
                <a:lnTo>
                  <a:pt x="263311" y="337729"/>
                </a:lnTo>
                <a:lnTo>
                  <a:pt x="263311" y="311971"/>
                </a:lnTo>
                <a:lnTo>
                  <a:pt x="279792" y="311971"/>
                </a:lnTo>
                <a:lnTo>
                  <a:pt x="279792" y="303019"/>
                </a:lnTo>
                <a:close/>
              </a:path>
              <a:path w="1146028" h="348011">
                <a:moveTo>
                  <a:pt x="290163" y="335551"/>
                </a:moveTo>
                <a:lnTo>
                  <a:pt x="281426" y="337733"/>
                </a:lnTo>
                <a:lnTo>
                  <a:pt x="263311" y="337729"/>
                </a:lnTo>
                <a:lnTo>
                  <a:pt x="252392" y="346683"/>
                </a:lnTo>
                <a:lnTo>
                  <a:pt x="272696" y="346683"/>
                </a:lnTo>
                <a:lnTo>
                  <a:pt x="288075" y="344749"/>
                </a:lnTo>
                <a:lnTo>
                  <a:pt x="298741" y="337439"/>
                </a:lnTo>
                <a:lnTo>
                  <a:pt x="301732" y="326386"/>
                </a:lnTo>
                <a:lnTo>
                  <a:pt x="296811" y="313556"/>
                </a:lnTo>
                <a:lnTo>
                  <a:pt x="284054" y="308044"/>
                </a:lnTo>
                <a:lnTo>
                  <a:pt x="290150" y="313609"/>
                </a:lnTo>
                <a:lnTo>
                  <a:pt x="290163" y="335551"/>
                </a:lnTo>
                <a:close/>
              </a:path>
              <a:path w="1146028" h="348011">
                <a:moveTo>
                  <a:pt x="217130" y="270489"/>
                </a:moveTo>
                <a:lnTo>
                  <a:pt x="181108" y="329878"/>
                </a:lnTo>
                <a:lnTo>
                  <a:pt x="180996" y="270489"/>
                </a:lnTo>
                <a:lnTo>
                  <a:pt x="170082" y="270489"/>
                </a:lnTo>
                <a:lnTo>
                  <a:pt x="170082" y="346683"/>
                </a:lnTo>
                <a:lnTo>
                  <a:pt x="181331" y="346683"/>
                </a:lnTo>
                <a:lnTo>
                  <a:pt x="217354" y="287740"/>
                </a:lnTo>
                <a:lnTo>
                  <a:pt x="217458" y="346683"/>
                </a:lnTo>
                <a:lnTo>
                  <a:pt x="228372" y="346683"/>
                </a:lnTo>
                <a:lnTo>
                  <a:pt x="228372" y="270489"/>
                </a:lnTo>
                <a:lnTo>
                  <a:pt x="217130" y="270489"/>
                </a:lnTo>
                <a:close/>
              </a:path>
              <a:path w="1146028" h="348011">
                <a:moveTo>
                  <a:pt x="144863" y="270489"/>
                </a:moveTo>
                <a:lnTo>
                  <a:pt x="133948" y="270489"/>
                </a:lnTo>
                <a:lnTo>
                  <a:pt x="133948" y="302374"/>
                </a:lnTo>
                <a:lnTo>
                  <a:pt x="97487" y="302374"/>
                </a:lnTo>
                <a:lnTo>
                  <a:pt x="97487" y="270489"/>
                </a:lnTo>
                <a:lnTo>
                  <a:pt x="86569" y="270489"/>
                </a:lnTo>
                <a:lnTo>
                  <a:pt x="86569" y="346683"/>
                </a:lnTo>
                <a:lnTo>
                  <a:pt x="97487" y="346683"/>
                </a:lnTo>
                <a:lnTo>
                  <a:pt x="97487" y="311971"/>
                </a:lnTo>
                <a:lnTo>
                  <a:pt x="133948" y="311971"/>
                </a:lnTo>
                <a:lnTo>
                  <a:pt x="133948" y="346683"/>
                </a:lnTo>
                <a:lnTo>
                  <a:pt x="144863" y="346683"/>
                </a:lnTo>
                <a:lnTo>
                  <a:pt x="144863" y="270489"/>
                </a:lnTo>
                <a:close/>
              </a:path>
              <a:path w="1146028" h="348011">
                <a:moveTo>
                  <a:pt x="17687" y="337405"/>
                </a:moveTo>
                <a:lnTo>
                  <a:pt x="13867" y="336974"/>
                </a:lnTo>
                <a:lnTo>
                  <a:pt x="12448" y="336534"/>
                </a:lnTo>
                <a:lnTo>
                  <a:pt x="11797" y="346575"/>
                </a:lnTo>
                <a:lnTo>
                  <a:pt x="15725" y="347356"/>
                </a:lnTo>
                <a:lnTo>
                  <a:pt x="19216" y="347356"/>
                </a:lnTo>
                <a:lnTo>
                  <a:pt x="32156" y="341631"/>
                </a:lnTo>
                <a:lnTo>
                  <a:pt x="38858" y="331085"/>
                </a:lnTo>
                <a:lnTo>
                  <a:pt x="70404" y="270489"/>
                </a:lnTo>
                <a:lnTo>
                  <a:pt x="58294" y="270489"/>
                </a:lnTo>
                <a:lnTo>
                  <a:pt x="35265" y="315579"/>
                </a:lnTo>
                <a:lnTo>
                  <a:pt x="34937" y="315579"/>
                </a:lnTo>
                <a:lnTo>
                  <a:pt x="12776" y="270489"/>
                </a:lnTo>
                <a:lnTo>
                  <a:pt x="0" y="270489"/>
                </a:lnTo>
                <a:lnTo>
                  <a:pt x="29149" y="326815"/>
                </a:lnTo>
                <a:lnTo>
                  <a:pt x="28166" y="328996"/>
                </a:lnTo>
                <a:lnTo>
                  <a:pt x="26419" y="332931"/>
                </a:lnTo>
                <a:lnTo>
                  <a:pt x="23691" y="337405"/>
                </a:lnTo>
                <a:lnTo>
                  <a:pt x="17687" y="337405"/>
                </a:lnTo>
                <a:close/>
              </a:path>
              <a:path w="1146028" h="348011">
                <a:moveTo>
                  <a:pt x="1105427" y="128922"/>
                </a:moveTo>
                <a:lnTo>
                  <a:pt x="1103445" y="126298"/>
                </a:lnTo>
                <a:lnTo>
                  <a:pt x="1101921" y="136011"/>
                </a:lnTo>
                <a:lnTo>
                  <a:pt x="1104538" y="137756"/>
                </a:lnTo>
                <a:lnTo>
                  <a:pt x="1112945" y="138959"/>
                </a:lnTo>
                <a:lnTo>
                  <a:pt x="1120806" y="138959"/>
                </a:lnTo>
                <a:lnTo>
                  <a:pt x="1129430" y="137756"/>
                </a:lnTo>
                <a:lnTo>
                  <a:pt x="1132058" y="136011"/>
                </a:lnTo>
                <a:lnTo>
                  <a:pt x="1130420" y="126298"/>
                </a:lnTo>
                <a:lnTo>
                  <a:pt x="1128337" y="128922"/>
                </a:lnTo>
                <a:lnTo>
                  <a:pt x="1120908" y="130345"/>
                </a:lnTo>
                <a:lnTo>
                  <a:pt x="1112843" y="130341"/>
                </a:lnTo>
                <a:lnTo>
                  <a:pt x="1105427" y="128922"/>
                </a:lnTo>
                <a:close/>
              </a:path>
              <a:path w="1146028" h="348011">
                <a:moveTo>
                  <a:pt x="1134789" y="144190"/>
                </a:moveTo>
                <a:lnTo>
                  <a:pt x="1098759" y="203575"/>
                </a:lnTo>
                <a:lnTo>
                  <a:pt x="1098657" y="144190"/>
                </a:lnTo>
                <a:lnTo>
                  <a:pt x="1087735" y="144190"/>
                </a:lnTo>
                <a:lnTo>
                  <a:pt x="1087735" y="220388"/>
                </a:lnTo>
                <a:lnTo>
                  <a:pt x="1098975" y="220388"/>
                </a:lnTo>
                <a:lnTo>
                  <a:pt x="1135005" y="161448"/>
                </a:lnTo>
                <a:lnTo>
                  <a:pt x="1135106" y="220388"/>
                </a:lnTo>
                <a:lnTo>
                  <a:pt x="1146028" y="220388"/>
                </a:lnTo>
                <a:lnTo>
                  <a:pt x="1146028" y="144190"/>
                </a:lnTo>
                <a:lnTo>
                  <a:pt x="1134789" y="144190"/>
                </a:lnTo>
                <a:close/>
              </a:path>
              <a:path w="1146028" h="348011">
                <a:moveTo>
                  <a:pt x="948874" y="180219"/>
                </a:moveTo>
                <a:lnTo>
                  <a:pt x="984675" y="144190"/>
                </a:lnTo>
                <a:lnTo>
                  <a:pt x="970159" y="144190"/>
                </a:lnTo>
                <a:lnTo>
                  <a:pt x="937634" y="177709"/>
                </a:lnTo>
                <a:lnTo>
                  <a:pt x="937634" y="144190"/>
                </a:lnTo>
                <a:lnTo>
                  <a:pt x="926712" y="144190"/>
                </a:lnTo>
                <a:lnTo>
                  <a:pt x="926712" y="220388"/>
                </a:lnTo>
                <a:lnTo>
                  <a:pt x="937634" y="220388"/>
                </a:lnTo>
                <a:lnTo>
                  <a:pt x="937634" y="183060"/>
                </a:lnTo>
                <a:lnTo>
                  <a:pt x="971581" y="220388"/>
                </a:lnTo>
                <a:lnTo>
                  <a:pt x="987507" y="220388"/>
                </a:lnTo>
                <a:lnTo>
                  <a:pt x="948874" y="180219"/>
                </a:lnTo>
                <a:close/>
              </a:path>
              <a:path w="1146028" h="348011">
                <a:moveTo>
                  <a:pt x="1051261" y="144190"/>
                </a:moveTo>
                <a:lnTo>
                  <a:pt x="1015244" y="203575"/>
                </a:lnTo>
                <a:lnTo>
                  <a:pt x="1015130" y="144190"/>
                </a:lnTo>
                <a:lnTo>
                  <a:pt x="1004220" y="144190"/>
                </a:lnTo>
                <a:lnTo>
                  <a:pt x="1004220" y="220388"/>
                </a:lnTo>
                <a:lnTo>
                  <a:pt x="1015460" y="220388"/>
                </a:lnTo>
                <a:lnTo>
                  <a:pt x="1051490" y="161448"/>
                </a:lnTo>
                <a:lnTo>
                  <a:pt x="1051604" y="220388"/>
                </a:lnTo>
                <a:lnTo>
                  <a:pt x="1062513" y="220388"/>
                </a:lnTo>
                <a:lnTo>
                  <a:pt x="1062513" y="144190"/>
                </a:lnTo>
                <a:lnTo>
                  <a:pt x="1051261" y="144190"/>
                </a:lnTo>
                <a:close/>
              </a:path>
              <a:path w="1146028" h="348011">
                <a:moveTo>
                  <a:pt x="688066" y="144190"/>
                </a:moveTo>
                <a:lnTo>
                  <a:pt x="652049" y="203575"/>
                </a:lnTo>
                <a:lnTo>
                  <a:pt x="651948" y="144190"/>
                </a:lnTo>
                <a:lnTo>
                  <a:pt x="641026" y="144190"/>
                </a:lnTo>
                <a:lnTo>
                  <a:pt x="641026" y="220388"/>
                </a:lnTo>
                <a:lnTo>
                  <a:pt x="652278" y="220388"/>
                </a:lnTo>
                <a:lnTo>
                  <a:pt x="688295" y="161448"/>
                </a:lnTo>
                <a:lnTo>
                  <a:pt x="688397" y="220388"/>
                </a:lnTo>
                <a:lnTo>
                  <a:pt x="699319" y="220388"/>
                </a:lnTo>
                <a:lnTo>
                  <a:pt x="699319" y="144190"/>
                </a:lnTo>
                <a:lnTo>
                  <a:pt x="688066" y="144190"/>
                </a:lnTo>
                <a:close/>
              </a:path>
              <a:path w="1146028" h="348011">
                <a:moveTo>
                  <a:pt x="615803" y="144190"/>
                </a:moveTo>
                <a:lnTo>
                  <a:pt x="604894" y="144190"/>
                </a:lnTo>
                <a:lnTo>
                  <a:pt x="604894" y="176072"/>
                </a:lnTo>
                <a:lnTo>
                  <a:pt x="568432" y="176072"/>
                </a:lnTo>
                <a:lnTo>
                  <a:pt x="568432" y="144190"/>
                </a:lnTo>
                <a:lnTo>
                  <a:pt x="557523" y="144190"/>
                </a:lnTo>
                <a:lnTo>
                  <a:pt x="557523" y="220388"/>
                </a:lnTo>
                <a:lnTo>
                  <a:pt x="568432" y="220388"/>
                </a:lnTo>
                <a:lnTo>
                  <a:pt x="568432" y="185674"/>
                </a:lnTo>
                <a:lnTo>
                  <a:pt x="604894" y="185674"/>
                </a:lnTo>
                <a:lnTo>
                  <a:pt x="604894" y="220388"/>
                </a:lnTo>
                <a:lnTo>
                  <a:pt x="615803" y="220388"/>
                </a:lnTo>
                <a:lnTo>
                  <a:pt x="615803" y="144190"/>
                </a:lnTo>
                <a:close/>
              </a:path>
              <a:path w="1146028" h="348011">
                <a:moveTo>
                  <a:pt x="425532" y="153799"/>
                </a:moveTo>
                <a:lnTo>
                  <a:pt x="457295" y="153799"/>
                </a:lnTo>
                <a:lnTo>
                  <a:pt x="457295" y="144190"/>
                </a:lnTo>
                <a:lnTo>
                  <a:pt x="414623" y="144190"/>
                </a:lnTo>
                <a:lnTo>
                  <a:pt x="414623" y="220388"/>
                </a:lnTo>
                <a:lnTo>
                  <a:pt x="457295" y="220388"/>
                </a:lnTo>
                <a:lnTo>
                  <a:pt x="457295" y="210786"/>
                </a:lnTo>
                <a:lnTo>
                  <a:pt x="425532" y="210786"/>
                </a:lnTo>
                <a:lnTo>
                  <a:pt x="425532" y="185674"/>
                </a:lnTo>
                <a:lnTo>
                  <a:pt x="454450" y="185674"/>
                </a:lnTo>
                <a:lnTo>
                  <a:pt x="454450" y="176072"/>
                </a:lnTo>
                <a:lnTo>
                  <a:pt x="425532" y="176072"/>
                </a:lnTo>
                <a:lnTo>
                  <a:pt x="425532" y="153799"/>
                </a:lnTo>
                <a:close/>
              </a:path>
              <a:path w="1146028" h="348011">
                <a:moveTo>
                  <a:pt x="363848" y="220388"/>
                </a:moveTo>
                <a:lnTo>
                  <a:pt x="374770" y="220388"/>
                </a:lnTo>
                <a:lnTo>
                  <a:pt x="374770" y="153799"/>
                </a:lnTo>
                <a:lnTo>
                  <a:pt x="398456" y="153799"/>
                </a:lnTo>
                <a:lnTo>
                  <a:pt x="398456" y="144190"/>
                </a:lnTo>
                <a:lnTo>
                  <a:pt x="340163" y="144190"/>
                </a:lnTo>
                <a:lnTo>
                  <a:pt x="340163" y="153799"/>
                </a:lnTo>
                <a:lnTo>
                  <a:pt x="363848" y="153799"/>
                </a:lnTo>
                <a:lnTo>
                  <a:pt x="363848" y="220388"/>
                </a:lnTo>
                <a:close/>
              </a:path>
              <a:path w="1146028" h="348011">
                <a:moveTo>
                  <a:pt x="312756" y="144190"/>
                </a:moveTo>
                <a:lnTo>
                  <a:pt x="276739" y="203575"/>
                </a:lnTo>
                <a:lnTo>
                  <a:pt x="276627" y="144190"/>
                </a:lnTo>
                <a:lnTo>
                  <a:pt x="265711" y="144190"/>
                </a:lnTo>
                <a:lnTo>
                  <a:pt x="265711" y="220388"/>
                </a:lnTo>
                <a:lnTo>
                  <a:pt x="276955" y="220388"/>
                </a:lnTo>
                <a:lnTo>
                  <a:pt x="312972" y="161448"/>
                </a:lnTo>
                <a:lnTo>
                  <a:pt x="313086" y="220388"/>
                </a:lnTo>
                <a:lnTo>
                  <a:pt x="324008" y="220388"/>
                </a:lnTo>
                <a:lnTo>
                  <a:pt x="324008" y="144190"/>
                </a:lnTo>
                <a:lnTo>
                  <a:pt x="312756" y="144190"/>
                </a:lnTo>
                <a:close/>
              </a:path>
              <a:path w="1146028" h="348011">
                <a:moveTo>
                  <a:pt x="120925" y="221565"/>
                </a:moveTo>
                <a:lnTo>
                  <a:pt x="124776" y="221720"/>
                </a:lnTo>
                <a:lnTo>
                  <a:pt x="139543" y="219125"/>
                </a:lnTo>
                <a:lnTo>
                  <a:pt x="150744" y="211837"/>
                </a:lnTo>
                <a:lnTo>
                  <a:pt x="158097" y="200599"/>
                </a:lnTo>
                <a:lnTo>
                  <a:pt x="161320" y="186152"/>
                </a:lnTo>
                <a:lnTo>
                  <a:pt x="161448" y="182297"/>
                </a:lnTo>
                <a:lnTo>
                  <a:pt x="159240" y="167415"/>
                </a:lnTo>
                <a:lnTo>
                  <a:pt x="152821" y="155335"/>
                </a:lnTo>
                <a:lnTo>
                  <a:pt x="142501" y="146924"/>
                </a:lnTo>
                <a:lnTo>
                  <a:pt x="128589" y="143051"/>
                </a:lnTo>
                <a:lnTo>
                  <a:pt x="124776" y="142894"/>
                </a:lnTo>
                <a:lnTo>
                  <a:pt x="110054" y="145554"/>
                </a:lnTo>
                <a:lnTo>
                  <a:pt x="98849" y="152961"/>
                </a:lnTo>
                <a:lnTo>
                  <a:pt x="99673" y="182297"/>
                </a:lnTo>
                <a:lnTo>
                  <a:pt x="102327" y="167971"/>
                </a:lnTo>
                <a:lnTo>
                  <a:pt x="110311" y="157138"/>
                </a:lnTo>
                <a:lnTo>
                  <a:pt x="123675" y="152516"/>
                </a:lnTo>
                <a:lnTo>
                  <a:pt x="124776" y="152495"/>
                </a:lnTo>
                <a:lnTo>
                  <a:pt x="138506" y="156595"/>
                </a:lnTo>
                <a:lnTo>
                  <a:pt x="146859" y="167089"/>
                </a:lnTo>
                <a:lnTo>
                  <a:pt x="149876" y="181254"/>
                </a:lnTo>
                <a:lnTo>
                  <a:pt x="149889" y="182297"/>
                </a:lnTo>
                <a:lnTo>
                  <a:pt x="147376" y="196465"/>
                </a:lnTo>
                <a:lnTo>
                  <a:pt x="139536" y="207363"/>
                </a:lnTo>
                <a:lnTo>
                  <a:pt x="125921" y="212064"/>
                </a:lnTo>
                <a:lnTo>
                  <a:pt x="124776" y="212086"/>
                </a:lnTo>
                <a:lnTo>
                  <a:pt x="120925" y="221565"/>
                </a:lnTo>
                <a:close/>
              </a:path>
              <a:path w="1146028" h="348011">
                <a:moveTo>
                  <a:pt x="56437" y="220388"/>
                </a:moveTo>
                <a:lnTo>
                  <a:pt x="67351" y="220388"/>
                </a:lnTo>
                <a:lnTo>
                  <a:pt x="67351" y="144190"/>
                </a:lnTo>
                <a:lnTo>
                  <a:pt x="9065" y="144190"/>
                </a:lnTo>
                <a:lnTo>
                  <a:pt x="9065" y="220388"/>
                </a:lnTo>
                <a:lnTo>
                  <a:pt x="19975" y="220388"/>
                </a:lnTo>
                <a:lnTo>
                  <a:pt x="19975" y="153799"/>
                </a:lnTo>
                <a:lnTo>
                  <a:pt x="56437" y="153799"/>
                </a:lnTo>
                <a:lnTo>
                  <a:pt x="56437" y="220388"/>
                </a:lnTo>
                <a:close/>
              </a:path>
              <a:path w="1146028" h="348011">
                <a:moveTo>
                  <a:pt x="521925" y="2623"/>
                </a:moveTo>
                <a:lnTo>
                  <a:pt x="519957" y="0"/>
                </a:lnTo>
                <a:lnTo>
                  <a:pt x="518433" y="9719"/>
                </a:lnTo>
                <a:lnTo>
                  <a:pt x="521049" y="11459"/>
                </a:lnTo>
                <a:lnTo>
                  <a:pt x="529456" y="12664"/>
                </a:lnTo>
                <a:lnTo>
                  <a:pt x="537305" y="12664"/>
                </a:lnTo>
                <a:lnTo>
                  <a:pt x="545941" y="11459"/>
                </a:lnTo>
                <a:lnTo>
                  <a:pt x="548557" y="9723"/>
                </a:lnTo>
                <a:lnTo>
                  <a:pt x="546919" y="0"/>
                </a:lnTo>
                <a:lnTo>
                  <a:pt x="544849" y="2620"/>
                </a:lnTo>
                <a:lnTo>
                  <a:pt x="537419" y="4042"/>
                </a:lnTo>
                <a:lnTo>
                  <a:pt x="529342" y="4042"/>
                </a:lnTo>
                <a:lnTo>
                  <a:pt x="521925" y="2623"/>
                </a:lnTo>
                <a:close/>
              </a:path>
              <a:path w="1146028" h="348011">
                <a:moveTo>
                  <a:pt x="551287" y="17903"/>
                </a:moveTo>
                <a:lnTo>
                  <a:pt x="515258" y="77284"/>
                </a:lnTo>
                <a:lnTo>
                  <a:pt x="515156" y="17903"/>
                </a:lnTo>
                <a:lnTo>
                  <a:pt x="504247" y="17903"/>
                </a:lnTo>
                <a:lnTo>
                  <a:pt x="504247" y="94096"/>
                </a:lnTo>
                <a:lnTo>
                  <a:pt x="515486" y="94096"/>
                </a:lnTo>
                <a:lnTo>
                  <a:pt x="551503" y="35149"/>
                </a:lnTo>
                <a:lnTo>
                  <a:pt x="551618" y="94096"/>
                </a:lnTo>
                <a:lnTo>
                  <a:pt x="562540" y="94096"/>
                </a:lnTo>
                <a:lnTo>
                  <a:pt x="562540" y="17903"/>
                </a:lnTo>
                <a:lnTo>
                  <a:pt x="551287" y="17903"/>
                </a:lnTo>
                <a:close/>
              </a:path>
              <a:path w="1146028" h="348011">
                <a:moveTo>
                  <a:pt x="467772" y="17903"/>
                </a:moveTo>
                <a:lnTo>
                  <a:pt x="431755" y="77284"/>
                </a:lnTo>
                <a:lnTo>
                  <a:pt x="431641" y="17903"/>
                </a:lnTo>
                <a:lnTo>
                  <a:pt x="420719" y="17903"/>
                </a:lnTo>
                <a:lnTo>
                  <a:pt x="420719" y="94096"/>
                </a:lnTo>
                <a:lnTo>
                  <a:pt x="431971" y="94096"/>
                </a:lnTo>
                <a:lnTo>
                  <a:pt x="467988" y="35149"/>
                </a:lnTo>
                <a:lnTo>
                  <a:pt x="468102" y="94096"/>
                </a:lnTo>
                <a:lnTo>
                  <a:pt x="479024" y="94096"/>
                </a:lnTo>
                <a:lnTo>
                  <a:pt x="479024" y="17903"/>
                </a:lnTo>
                <a:lnTo>
                  <a:pt x="467772" y="1790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6386" y="6847852"/>
            <a:ext cx="107589" cy="236689"/>
          </a:xfrm>
          <a:custGeom>
            <a:avLst/>
            <a:gdLst/>
            <a:ahLst/>
            <a:cxnLst/>
            <a:rect l="l" t="t" r="r" b="b"/>
            <a:pathLst>
              <a:path w="107589" h="236689">
                <a:moveTo>
                  <a:pt x="0" y="0"/>
                </a:moveTo>
                <a:lnTo>
                  <a:pt x="0" y="236689"/>
                </a:lnTo>
                <a:lnTo>
                  <a:pt x="107589" y="236689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7275" y="6976953"/>
            <a:ext cx="107596" cy="107589"/>
          </a:xfrm>
          <a:custGeom>
            <a:avLst/>
            <a:gdLst/>
            <a:ahLst/>
            <a:cxnLst/>
            <a:rect l="l" t="t" r="r" b="b"/>
            <a:pathLst>
              <a:path w="107596" h="107589">
                <a:moveTo>
                  <a:pt x="0" y="0"/>
                </a:moveTo>
                <a:lnTo>
                  <a:pt x="0" y="107589"/>
                </a:lnTo>
                <a:lnTo>
                  <a:pt x="107596" y="1075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8168" y="6847852"/>
            <a:ext cx="107590" cy="236689"/>
          </a:xfrm>
          <a:custGeom>
            <a:avLst/>
            <a:gdLst/>
            <a:ahLst/>
            <a:cxnLst/>
            <a:rect l="l" t="t" r="r" b="b"/>
            <a:pathLst>
              <a:path w="107590" h="236689">
                <a:moveTo>
                  <a:pt x="0" y="0"/>
                </a:moveTo>
                <a:lnTo>
                  <a:pt x="0" y="236689"/>
                </a:lnTo>
                <a:lnTo>
                  <a:pt x="107590" y="236689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8168" y="6718745"/>
            <a:ext cx="107590" cy="107586"/>
          </a:xfrm>
          <a:custGeom>
            <a:avLst/>
            <a:gdLst/>
            <a:ahLst/>
            <a:cxnLst/>
            <a:rect l="l" t="t" r="r" b="b"/>
            <a:pathLst>
              <a:path w="107590" h="107586">
                <a:moveTo>
                  <a:pt x="0" y="0"/>
                </a:moveTo>
                <a:lnTo>
                  <a:pt x="0" y="107586"/>
                </a:lnTo>
                <a:lnTo>
                  <a:pt x="107590" y="107586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7275" y="6718745"/>
            <a:ext cx="107596" cy="236689"/>
          </a:xfrm>
          <a:custGeom>
            <a:avLst/>
            <a:gdLst/>
            <a:ahLst/>
            <a:cxnLst/>
            <a:rect l="l" t="t" r="r" b="b"/>
            <a:pathLst>
              <a:path w="107596" h="236689">
                <a:moveTo>
                  <a:pt x="0" y="0"/>
                </a:moveTo>
                <a:lnTo>
                  <a:pt x="0" y="236689"/>
                </a:lnTo>
                <a:lnTo>
                  <a:pt x="107596" y="2366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6386" y="6718745"/>
            <a:ext cx="107589" cy="107586"/>
          </a:xfrm>
          <a:custGeom>
            <a:avLst/>
            <a:gdLst/>
            <a:ahLst/>
            <a:cxnLst/>
            <a:rect l="l" t="t" r="r" b="b"/>
            <a:pathLst>
              <a:path w="107589" h="107586">
                <a:moveTo>
                  <a:pt x="0" y="0"/>
                </a:moveTo>
                <a:lnTo>
                  <a:pt x="0" y="107586"/>
                </a:lnTo>
                <a:lnTo>
                  <a:pt x="107589" y="107586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30780" y="2042575"/>
            <a:ext cx="7814386" cy="5380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7712" y="614115"/>
            <a:ext cx="2233997" cy="1311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530">
              <a:lnSpc>
                <a:spcPts val="4915"/>
              </a:lnSpc>
              <a:spcBef>
                <a:spcPts val="245"/>
              </a:spcBef>
            </a:pPr>
            <a:r>
              <a:rPr sz="4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Сервис</a:t>
            </a:r>
            <a:endParaRPr sz="4800">
              <a:latin typeface="Times New Roman"/>
              <a:cs typeface="Times New Roman"/>
            </a:endParaRPr>
          </a:p>
          <a:p>
            <a:pPr marL="692141">
              <a:lnSpc>
                <a:spcPct val="95825"/>
              </a:lnSpc>
              <a:spcBef>
                <a:spcPts val="2080"/>
              </a:spcBef>
            </a:pPr>
            <a:r>
              <a:rPr sz="260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Н</a:t>
            </a:r>
            <a:r>
              <a:rPr sz="2600" spc="-69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учный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73861" y="1569777"/>
            <a:ext cx="1203537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по</a:t>
            </a:r>
            <a:r>
              <a:rPr sz="2600" spc="-44" dirty="0" smtClean="0">
                <a:solidFill>
                  <a:srgbClr val="5F6062"/>
                </a:solidFill>
                <a:latin typeface="Times New Roman"/>
                <a:cs typeface="Times New Roman"/>
              </a:rPr>
              <a:t>р</a:t>
            </a:r>
            <a:r>
              <a:rPr sz="2600" spc="-25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ал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86011" y="1569777"/>
            <a:ext cx="922883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PURE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17505" y="1569777"/>
            <a:ext cx="1903247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dirty="0" smtClean="0">
                <a:solidFill>
                  <a:srgbClr val="5F6062"/>
                </a:solidFill>
                <a:latin typeface="Times New Roman"/>
                <a:cs typeface="Times New Roman"/>
              </a:rPr>
              <a:t>(Public</a:t>
            </a:r>
            <a:r>
              <a:rPr sz="2600" spc="-39" dirty="0" smtClean="0">
                <a:solidFill>
                  <a:srgbClr val="5F6062"/>
                </a:solidFill>
                <a:latin typeface="Times New Roman"/>
                <a:cs typeface="Times New Roman"/>
              </a:rPr>
              <a:t>a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tion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9363" y="1569777"/>
            <a:ext cx="643202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dirty="0" smtClean="0">
                <a:solidFill>
                  <a:srgbClr val="5F6062"/>
                </a:solidFill>
                <a:latin typeface="Times New Roman"/>
                <a:cs typeface="Times New Roman"/>
              </a:rPr>
              <a:t>a</a:t>
            </a:r>
            <a:r>
              <a:rPr sz="2600" spc="-25" dirty="0" smtClean="0">
                <a:solidFill>
                  <a:srgbClr val="5F6062"/>
                </a:solidFill>
                <a:latin typeface="Times New Roman"/>
                <a:cs typeface="Times New Roman"/>
              </a:rPr>
              <a:t>n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81177" y="1569777"/>
            <a:ext cx="1556529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spc="-62" dirty="0" smtClean="0">
                <a:solidFill>
                  <a:srgbClr val="5F6062"/>
                </a:solidFill>
                <a:latin typeface="Times New Roman"/>
                <a:cs typeface="Times New Roman"/>
              </a:rPr>
              <a:t>R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</a:t>
            </a:r>
            <a:r>
              <a:rPr sz="2600" spc="11" dirty="0" smtClean="0">
                <a:solidFill>
                  <a:srgbClr val="5F6062"/>
                </a:solidFill>
                <a:latin typeface="Times New Roman"/>
                <a:cs typeface="Times New Roman"/>
              </a:rPr>
              <a:t>s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ea</a:t>
            </a:r>
            <a:r>
              <a:rPr sz="2600" spc="-39" dirty="0" smtClean="0">
                <a:solidFill>
                  <a:srgbClr val="5F6062"/>
                </a:solidFill>
                <a:latin typeface="Times New Roman"/>
                <a:cs typeface="Times New Roman"/>
              </a:rPr>
              <a:t>r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ch)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25404" y="7243660"/>
            <a:ext cx="223824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168" y="6718745"/>
            <a:ext cx="118348" cy="11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676517" y="6718745"/>
            <a:ext cx="129112" cy="24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805629" y="6718745"/>
            <a:ext cx="118346" cy="11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58168" y="6837092"/>
            <a:ext cx="118348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805629" y="6837092"/>
            <a:ext cx="118346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76517" y="6966194"/>
            <a:ext cx="129112" cy="118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8358" y="6737570"/>
            <a:ext cx="1146028" cy="348011"/>
          </a:xfrm>
          <a:custGeom>
            <a:avLst/>
            <a:gdLst/>
            <a:ahLst/>
            <a:cxnLst/>
            <a:rect l="l" t="t" r="r" b="b"/>
            <a:pathLst>
              <a:path w="1146028" h="348011">
                <a:moveTo>
                  <a:pt x="365385" y="53920"/>
                </a:moveTo>
                <a:lnTo>
                  <a:pt x="401173" y="17903"/>
                </a:lnTo>
                <a:lnTo>
                  <a:pt x="386670" y="17903"/>
                </a:lnTo>
                <a:lnTo>
                  <a:pt x="354145" y="51410"/>
                </a:lnTo>
                <a:lnTo>
                  <a:pt x="354145" y="17903"/>
                </a:lnTo>
                <a:lnTo>
                  <a:pt x="343223" y="17903"/>
                </a:lnTo>
                <a:lnTo>
                  <a:pt x="343223" y="94096"/>
                </a:lnTo>
                <a:lnTo>
                  <a:pt x="354145" y="94096"/>
                </a:lnTo>
                <a:lnTo>
                  <a:pt x="354145" y="56761"/>
                </a:lnTo>
                <a:lnTo>
                  <a:pt x="388092" y="94096"/>
                </a:lnTo>
                <a:lnTo>
                  <a:pt x="404018" y="94096"/>
                </a:lnTo>
                <a:lnTo>
                  <a:pt x="365385" y="53920"/>
                </a:lnTo>
                <a:close/>
              </a:path>
              <a:path w="1146028" h="348011">
                <a:moveTo>
                  <a:pt x="102805" y="95266"/>
                </a:moveTo>
                <a:lnTo>
                  <a:pt x="106660" y="95421"/>
                </a:lnTo>
                <a:lnTo>
                  <a:pt x="121422" y="92827"/>
                </a:lnTo>
                <a:lnTo>
                  <a:pt x="132622" y="85540"/>
                </a:lnTo>
                <a:lnTo>
                  <a:pt x="139977" y="74301"/>
                </a:lnTo>
                <a:lnTo>
                  <a:pt x="143202" y="59852"/>
                </a:lnTo>
                <a:lnTo>
                  <a:pt x="143330" y="55994"/>
                </a:lnTo>
                <a:lnTo>
                  <a:pt x="141123" y="41115"/>
                </a:lnTo>
                <a:lnTo>
                  <a:pt x="134705" y="29035"/>
                </a:lnTo>
                <a:lnTo>
                  <a:pt x="124385" y="20623"/>
                </a:lnTo>
                <a:lnTo>
                  <a:pt x="110474" y="16750"/>
                </a:lnTo>
                <a:lnTo>
                  <a:pt x="106660" y="16592"/>
                </a:lnTo>
                <a:lnTo>
                  <a:pt x="91936" y="19254"/>
                </a:lnTo>
                <a:lnTo>
                  <a:pt x="80730" y="26662"/>
                </a:lnTo>
                <a:lnTo>
                  <a:pt x="81558" y="57015"/>
                </a:lnTo>
                <a:lnTo>
                  <a:pt x="81546" y="55994"/>
                </a:lnTo>
                <a:lnTo>
                  <a:pt x="84198" y="41679"/>
                </a:lnTo>
                <a:lnTo>
                  <a:pt x="92184" y="30844"/>
                </a:lnTo>
                <a:lnTo>
                  <a:pt x="105545" y="26215"/>
                </a:lnTo>
                <a:lnTo>
                  <a:pt x="106660" y="26193"/>
                </a:lnTo>
                <a:lnTo>
                  <a:pt x="120390" y="30299"/>
                </a:lnTo>
                <a:lnTo>
                  <a:pt x="128738" y="40799"/>
                </a:lnTo>
                <a:lnTo>
                  <a:pt x="131751" y="54965"/>
                </a:lnTo>
                <a:lnTo>
                  <a:pt x="131763" y="55994"/>
                </a:lnTo>
                <a:lnTo>
                  <a:pt x="129253" y="70171"/>
                </a:lnTo>
                <a:lnTo>
                  <a:pt x="121419" y="81073"/>
                </a:lnTo>
                <a:lnTo>
                  <a:pt x="107812" y="85777"/>
                </a:lnTo>
                <a:lnTo>
                  <a:pt x="106660" y="85798"/>
                </a:lnTo>
                <a:lnTo>
                  <a:pt x="102805" y="95266"/>
                </a:lnTo>
                <a:close/>
              </a:path>
              <a:path w="1146028" h="348011">
                <a:moveTo>
                  <a:pt x="81558" y="57015"/>
                </a:moveTo>
                <a:lnTo>
                  <a:pt x="80730" y="26662"/>
                </a:lnTo>
                <a:lnTo>
                  <a:pt x="73352" y="37946"/>
                </a:lnTo>
                <a:lnTo>
                  <a:pt x="70111" y="52235"/>
                </a:lnTo>
                <a:lnTo>
                  <a:pt x="69983" y="55994"/>
                </a:lnTo>
                <a:lnTo>
                  <a:pt x="72175" y="71099"/>
                </a:lnTo>
                <a:lnTo>
                  <a:pt x="78565" y="83174"/>
                </a:lnTo>
                <a:lnTo>
                  <a:pt x="88869" y="91478"/>
                </a:lnTo>
                <a:lnTo>
                  <a:pt x="102805" y="95266"/>
                </a:lnTo>
                <a:lnTo>
                  <a:pt x="106660" y="85798"/>
                </a:lnTo>
                <a:lnTo>
                  <a:pt x="92640" y="81624"/>
                </a:lnTo>
                <a:lnTo>
                  <a:pt x="84422" y="71057"/>
                </a:lnTo>
                <a:lnTo>
                  <a:pt x="81558" y="57015"/>
                </a:lnTo>
                <a:close/>
              </a:path>
              <a:path w="1146028" h="348011">
                <a:moveTo>
                  <a:pt x="236123" y="94096"/>
                </a:moveTo>
                <a:lnTo>
                  <a:pt x="247039" y="94096"/>
                </a:lnTo>
                <a:lnTo>
                  <a:pt x="247039" y="17903"/>
                </a:lnTo>
                <a:lnTo>
                  <a:pt x="229027" y="17903"/>
                </a:lnTo>
                <a:lnTo>
                  <a:pt x="205555" y="81219"/>
                </a:lnTo>
                <a:lnTo>
                  <a:pt x="181659" y="17903"/>
                </a:lnTo>
                <a:lnTo>
                  <a:pt x="163644" y="17903"/>
                </a:lnTo>
                <a:lnTo>
                  <a:pt x="163644" y="94096"/>
                </a:lnTo>
                <a:lnTo>
                  <a:pt x="174564" y="94096"/>
                </a:lnTo>
                <a:lnTo>
                  <a:pt x="174564" y="28166"/>
                </a:lnTo>
                <a:lnTo>
                  <a:pt x="174776" y="28166"/>
                </a:lnTo>
                <a:lnTo>
                  <a:pt x="199994" y="94096"/>
                </a:lnTo>
                <a:lnTo>
                  <a:pt x="210693" y="94096"/>
                </a:lnTo>
                <a:lnTo>
                  <a:pt x="235907" y="28166"/>
                </a:lnTo>
                <a:lnTo>
                  <a:pt x="236123" y="28166"/>
                </a:lnTo>
                <a:lnTo>
                  <a:pt x="236123" y="94096"/>
                </a:lnTo>
                <a:close/>
              </a:path>
              <a:path w="1146028" h="348011">
                <a:moveTo>
                  <a:pt x="23691" y="94096"/>
                </a:moveTo>
                <a:lnTo>
                  <a:pt x="34610" y="94096"/>
                </a:lnTo>
                <a:lnTo>
                  <a:pt x="34610" y="27510"/>
                </a:lnTo>
                <a:lnTo>
                  <a:pt x="58294" y="27510"/>
                </a:lnTo>
                <a:lnTo>
                  <a:pt x="58294" y="17903"/>
                </a:lnTo>
                <a:lnTo>
                  <a:pt x="0" y="17903"/>
                </a:lnTo>
                <a:lnTo>
                  <a:pt x="0" y="27510"/>
                </a:lnTo>
                <a:lnTo>
                  <a:pt x="23691" y="27510"/>
                </a:lnTo>
                <a:lnTo>
                  <a:pt x="23691" y="94096"/>
                </a:lnTo>
                <a:close/>
              </a:path>
              <a:path w="1146028" h="348011">
                <a:moveTo>
                  <a:pt x="269691" y="70606"/>
                </a:moveTo>
                <a:lnTo>
                  <a:pt x="276350" y="82442"/>
                </a:lnTo>
                <a:lnTo>
                  <a:pt x="286785" y="90712"/>
                </a:lnTo>
                <a:lnTo>
                  <a:pt x="300456" y="94951"/>
                </a:lnTo>
                <a:lnTo>
                  <a:pt x="307524" y="95421"/>
                </a:lnTo>
                <a:lnTo>
                  <a:pt x="311994" y="95421"/>
                </a:lnTo>
                <a:lnTo>
                  <a:pt x="319093" y="95209"/>
                </a:lnTo>
                <a:lnTo>
                  <a:pt x="324885" y="92678"/>
                </a:lnTo>
                <a:lnTo>
                  <a:pt x="324224" y="82086"/>
                </a:lnTo>
                <a:lnTo>
                  <a:pt x="320516" y="84376"/>
                </a:lnTo>
                <a:lnTo>
                  <a:pt x="312972" y="85798"/>
                </a:lnTo>
                <a:lnTo>
                  <a:pt x="307625" y="85798"/>
                </a:lnTo>
                <a:lnTo>
                  <a:pt x="294174" y="82604"/>
                </a:lnTo>
                <a:lnTo>
                  <a:pt x="284112" y="73709"/>
                </a:lnTo>
                <a:lnTo>
                  <a:pt x="279161" y="60133"/>
                </a:lnTo>
                <a:lnTo>
                  <a:pt x="278923" y="55994"/>
                </a:lnTo>
                <a:lnTo>
                  <a:pt x="282000" y="41828"/>
                </a:lnTo>
                <a:lnTo>
                  <a:pt x="290582" y="31529"/>
                </a:lnTo>
                <a:lnTo>
                  <a:pt x="303695" y="26479"/>
                </a:lnTo>
                <a:lnTo>
                  <a:pt x="308171" y="26193"/>
                </a:lnTo>
                <a:lnTo>
                  <a:pt x="313848" y="26193"/>
                </a:lnTo>
                <a:lnTo>
                  <a:pt x="319093" y="27614"/>
                </a:lnTo>
                <a:lnTo>
                  <a:pt x="323894" y="30452"/>
                </a:lnTo>
                <a:lnTo>
                  <a:pt x="324770" y="19864"/>
                </a:lnTo>
                <a:lnTo>
                  <a:pt x="319195" y="17359"/>
                </a:lnTo>
                <a:lnTo>
                  <a:pt x="313632" y="16592"/>
                </a:lnTo>
                <a:lnTo>
                  <a:pt x="307625" y="16592"/>
                </a:lnTo>
                <a:lnTo>
                  <a:pt x="292925" y="18888"/>
                </a:lnTo>
                <a:lnTo>
                  <a:pt x="280885" y="25432"/>
                </a:lnTo>
                <a:lnTo>
                  <a:pt x="272258" y="35706"/>
                </a:lnTo>
                <a:lnTo>
                  <a:pt x="267799" y="49192"/>
                </a:lnTo>
                <a:lnTo>
                  <a:pt x="267350" y="55666"/>
                </a:lnTo>
                <a:lnTo>
                  <a:pt x="269691" y="70606"/>
                </a:lnTo>
                <a:close/>
              </a:path>
              <a:path w="1146028" h="348011">
                <a:moveTo>
                  <a:pt x="90295" y="197399"/>
                </a:moveTo>
                <a:lnTo>
                  <a:pt x="96686" y="209474"/>
                </a:lnTo>
                <a:lnTo>
                  <a:pt x="106991" y="217777"/>
                </a:lnTo>
                <a:lnTo>
                  <a:pt x="120925" y="221565"/>
                </a:lnTo>
                <a:lnTo>
                  <a:pt x="124776" y="212086"/>
                </a:lnTo>
                <a:lnTo>
                  <a:pt x="110752" y="207910"/>
                </a:lnTo>
                <a:lnTo>
                  <a:pt x="102540" y="197337"/>
                </a:lnTo>
                <a:lnTo>
                  <a:pt x="99684" y="183295"/>
                </a:lnTo>
                <a:lnTo>
                  <a:pt x="99673" y="182297"/>
                </a:lnTo>
                <a:lnTo>
                  <a:pt x="98849" y="152961"/>
                </a:lnTo>
                <a:lnTo>
                  <a:pt x="91472" y="164244"/>
                </a:lnTo>
                <a:lnTo>
                  <a:pt x="88230" y="178535"/>
                </a:lnTo>
                <a:lnTo>
                  <a:pt x="88102" y="182293"/>
                </a:lnTo>
                <a:lnTo>
                  <a:pt x="90295" y="197399"/>
                </a:lnTo>
                <a:close/>
              </a:path>
              <a:path w="1146028" h="348011">
                <a:moveTo>
                  <a:pt x="88102" y="182293"/>
                </a:moveTo>
                <a:lnTo>
                  <a:pt x="88102" y="182297"/>
                </a:lnTo>
              </a:path>
              <a:path w="1146028" h="348011">
                <a:moveTo>
                  <a:pt x="174675" y="220388"/>
                </a:moveTo>
                <a:lnTo>
                  <a:pt x="176961" y="221280"/>
                </a:lnTo>
                <a:lnTo>
                  <a:pt x="179903" y="221720"/>
                </a:lnTo>
                <a:lnTo>
                  <a:pt x="183506" y="221720"/>
                </a:lnTo>
                <a:lnTo>
                  <a:pt x="195043" y="217279"/>
                </a:lnTo>
                <a:lnTo>
                  <a:pt x="201216" y="206005"/>
                </a:lnTo>
                <a:lnTo>
                  <a:pt x="203691" y="190974"/>
                </a:lnTo>
                <a:lnTo>
                  <a:pt x="204138" y="175747"/>
                </a:lnTo>
                <a:lnTo>
                  <a:pt x="204141" y="153799"/>
                </a:lnTo>
                <a:lnTo>
                  <a:pt x="229579" y="153799"/>
                </a:lnTo>
                <a:lnTo>
                  <a:pt x="229579" y="220388"/>
                </a:lnTo>
                <a:lnTo>
                  <a:pt x="240487" y="220388"/>
                </a:lnTo>
                <a:lnTo>
                  <a:pt x="240487" y="144190"/>
                </a:lnTo>
                <a:lnTo>
                  <a:pt x="193230" y="144190"/>
                </a:lnTo>
                <a:lnTo>
                  <a:pt x="193230" y="171813"/>
                </a:lnTo>
                <a:lnTo>
                  <a:pt x="192778" y="187838"/>
                </a:lnTo>
                <a:lnTo>
                  <a:pt x="190346" y="202834"/>
                </a:lnTo>
                <a:lnTo>
                  <a:pt x="184317" y="211508"/>
                </a:lnTo>
                <a:lnTo>
                  <a:pt x="181547" y="212086"/>
                </a:lnTo>
                <a:lnTo>
                  <a:pt x="177185" y="211881"/>
                </a:lnTo>
                <a:lnTo>
                  <a:pt x="174671" y="211002"/>
                </a:lnTo>
                <a:lnTo>
                  <a:pt x="174675" y="220388"/>
                </a:lnTo>
                <a:close/>
              </a:path>
              <a:path w="1146028" h="348011">
                <a:moveTo>
                  <a:pt x="853182" y="196908"/>
                </a:moveTo>
                <a:lnTo>
                  <a:pt x="859841" y="208744"/>
                </a:lnTo>
                <a:lnTo>
                  <a:pt x="870277" y="217013"/>
                </a:lnTo>
                <a:lnTo>
                  <a:pt x="883950" y="221251"/>
                </a:lnTo>
                <a:lnTo>
                  <a:pt x="891012" y="221720"/>
                </a:lnTo>
                <a:lnTo>
                  <a:pt x="895496" y="221720"/>
                </a:lnTo>
                <a:lnTo>
                  <a:pt x="902582" y="221496"/>
                </a:lnTo>
                <a:lnTo>
                  <a:pt x="908373" y="218969"/>
                </a:lnTo>
                <a:lnTo>
                  <a:pt x="907713" y="208385"/>
                </a:lnTo>
                <a:lnTo>
                  <a:pt x="904005" y="210675"/>
                </a:lnTo>
                <a:lnTo>
                  <a:pt x="896473" y="212086"/>
                </a:lnTo>
                <a:lnTo>
                  <a:pt x="891127" y="212086"/>
                </a:lnTo>
                <a:lnTo>
                  <a:pt x="877667" y="208895"/>
                </a:lnTo>
                <a:lnTo>
                  <a:pt x="867601" y="200004"/>
                </a:lnTo>
                <a:lnTo>
                  <a:pt x="862649" y="186432"/>
                </a:lnTo>
                <a:lnTo>
                  <a:pt x="862412" y="182297"/>
                </a:lnTo>
                <a:lnTo>
                  <a:pt x="865491" y="168130"/>
                </a:lnTo>
                <a:lnTo>
                  <a:pt x="874076" y="157831"/>
                </a:lnTo>
                <a:lnTo>
                  <a:pt x="887185" y="152781"/>
                </a:lnTo>
                <a:lnTo>
                  <a:pt x="891660" y="152495"/>
                </a:lnTo>
                <a:lnTo>
                  <a:pt x="897350" y="152492"/>
                </a:lnTo>
                <a:lnTo>
                  <a:pt x="902582" y="153913"/>
                </a:lnTo>
                <a:lnTo>
                  <a:pt x="907383" y="156754"/>
                </a:lnTo>
                <a:lnTo>
                  <a:pt x="908259" y="146163"/>
                </a:lnTo>
                <a:lnTo>
                  <a:pt x="902696" y="143650"/>
                </a:lnTo>
                <a:lnTo>
                  <a:pt x="897121" y="142894"/>
                </a:lnTo>
                <a:lnTo>
                  <a:pt x="891127" y="142894"/>
                </a:lnTo>
                <a:lnTo>
                  <a:pt x="876423" y="145187"/>
                </a:lnTo>
                <a:lnTo>
                  <a:pt x="864381" y="151726"/>
                </a:lnTo>
                <a:lnTo>
                  <a:pt x="855754" y="161996"/>
                </a:lnTo>
                <a:lnTo>
                  <a:pt x="851293" y="175481"/>
                </a:lnTo>
                <a:lnTo>
                  <a:pt x="850842" y="181969"/>
                </a:lnTo>
                <a:lnTo>
                  <a:pt x="853182" y="196908"/>
                </a:lnTo>
                <a:close/>
              </a:path>
              <a:path w="1146028" h="348011">
                <a:moveTo>
                  <a:pt x="453640" y="323197"/>
                </a:moveTo>
                <a:lnTo>
                  <a:pt x="460298" y="335034"/>
                </a:lnTo>
                <a:lnTo>
                  <a:pt x="470734" y="343303"/>
                </a:lnTo>
                <a:lnTo>
                  <a:pt x="484405" y="347542"/>
                </a:lnTo>
                <a:lnTo>
                  <a:pt x="491470" y="348011"/>
                </a:lnTo>
                <a:lnTo>
                  <a:pt x="495941" y="348011"/>
                </a:lnTo>
                <a:lnTo>
                  <a:pt x="503040" y="347795"/>
                </a:lnTo>
                <a:lnTo>
                  <a:pt x="508819" y="345268"/>
                </a:lnTo>
                <a:lnTo>
                  <a:pt x="508171" y="334678"/>
                </a:lnTo>
                <a:lnTo>
                  <a:pt x="504463" y="336974"/>
                </a:lnTo>
                <a:lnTo>
                  <a:pt x="496931" y="338392"/>
                </a:lnTo>
                <a:lnTo>
                  <a:pt x="491572" y="338392"/>
                </a:lnTo>
                <a:lnTo>
                  <a:pt x="478121" y="335199"/>
                </a:lnTo>
                <a:lnTo>
                  <a:pt x="468059" y="326301"/>
                </a:lnTo>
                <a:lnTo>
                  <a:pt x="463108" y="312726"/>
                </a:lnTo>
                <a:lnTo>
                  <a:pt x="462870" y="308588"/>
                </a:lnTo>
                <a:lnTo>
                  <a:pt x="465949" y="294427"/>
                </a:lnTo>
                <a:lnTo>
                  <a:pt x="474533" y="284125"/>
                </a:lnTo>
                <a:lnTo>
                  <a:pt x="487641" y="279070"/>
                </a:lnTo>
                <a:lnTo>
                  <a:pt x="492118" y="278784"/>
                </a:lnTo>
                <a:lnTo>
                  <a:pt x="497795" y="278784"/>
                </a:lnTo>
                <a:lnTo>
                  <a:pt x="503040" y="280202"/>
                </a:lnTo>
                <a:lnTo>
                  <a:pt x="507841" y="283053"/>
                </a:lnTo>
                <a:lnTo>
                  <a:pt x="508717" y="272461"/>
                </a:lnTo>
                <a:lnTo>
                  <a:pt x="503154" y="269949"/>
                </a:lnTo>
                <a:lnTo>
                  <a:pt x="497579" y="269182"/>
                </a:lnTo>
                <a:lnTo>
                  <a:pt x="491572" y="269182"/>
                </a:lnTo>
                <a:lnTo>
                  <a:pt x="476871" y="271478"/>
                </a:lnTo>
                <a:lnTo>
                  <a:pt x="464832" y="278020"/>
                </a:lnTo>
                <a:lnTo>
                  <a:pt x="456207" y="288293"/>
                </a:lnTo>
                <a:lnTo>
                  <a:pt x="451749" y="301783"/>
                </a:lnTo>
                <a:lnTo>
                  <a:pt x="451300" y="308256"/>
                </a:lnTo>
                <a:lnTo>
                  <a:pt x="453640" y="323197"/>
                </a:lnTo>
                <a:close/>
              </a:path>
              <a:path w="1146028" h="348011">
                <a:moveTo>
                  <a:pt x="756088" y="346683"/>
                </a:moveTo>
                <a:lnTo>
                  <a:pt x="766997" y="346683"/>
                </a:lnTo>
                <a:lnTo>
                  <a:pt x="766997" y="280097"/>
                </a:lnTo>
                <a:lnTo>
                  <a:pt x="790695" y="280097"/>
                </a:lnTo>
                <a:lnTo>
                  <a:pt x="790695" y="270489"/>
                </a:lnTo>
                <a:lnTo>
                  <a:pt x="732402" y="270489"/>
                </a:lnTo>
                <a:lnTo>
                  <a:pt x="732402" y="280097"/>
                </a:lnTo>
                <a:lnTo>
                  <a:pt x="756088" y="280097"/>
                </a:lnTo>
                <a:lnTo>
                  <a:pt x="756088" y="346683"/>
                </a:lnTo>
                <a:close/>
              </a:path>
              <a:path w="1146028" h="348011">
                <a:moveTo>
                  <a:pt x="686987" y="280097"/>
                </a:moveTo>
                <a:lnTo>
                  <a:pt x="718762" y="280097"/>
                </a:lnTo>
                <a:lnTo>
                  <a:pt x="718762" y="270489"/>
                </a:lnTo>
                <a:lnTo>
                  <a:pt x="676065" y="270489"/>
                </a:lnTo>
                <a:lnTo>
                  <a:pt x="676065" y="346683"/>
                </a:lnTo>
                <a:lnTo>
                  <a:pt x="718762" y="346683"/>
                </a:lnTo>
                <a:lnTo>
                  <a:pt x="718762" y="337078"/>
                </a:lnTo>
                <a:lnTo>
                  <a:pt x="686987" y="337078"/>
                </a:lnTo>
                <a:lnTo>
                  <a:pt x="686987" y="311971"/>
                </a:lnTo>
                <a:lnTo>
                  <a:pt x="715918" y="311971"/>
                </a:lnTo>
                <a:lnTo>
                  <a:pt x="715918" y="302374"/>
                </a:lnTo>
                <a:lnTo>
                  <a:pt x="686987" y="302374"/>
                </a:lnTo>
                <a:lnTo>
                  <a:pt x="686987" y="280097"/>
                </a:lnTo>
                <a:close/>
              </a:path>
              <a:path w="1146028" h="348011">
                <a:moveTo>
                  <a:pt x="800842" y="153799"/>
                </a:moveTo>
                <a:lnTo>
                  <a:pt x="832618" y="153799"/>
                </a:lnTo>
                <a:lnTo>
                  <a:pt x="832618" y="144190"/>
                </a:lnTo>
                <a:lnTo>
                  <a:pt x="789933" y="144190"/>
                </a:lnTo>
                <a:lnTo>
                  <a:pt x="789933" y="220388"/>
                </a:lnTo>
                <a:lnTo>
                  <a:pt x="832618" y="220388"/>
                </a:lnTo>
                <a:lnTo>
                  <a:pt x="832618" y="210786"/>
                </a:lnTo>
                <a:lnTo>
                  <a:pt x="800842" y="210786"/>
                </a:lnTo>
                <a:lnTo>
                  <a:pt x="800842" y="185674"/>
                </a:lnTo>
                <a:lnTo>
                  <a:pt x="829773" y="185674"/>
                </a:lnTo>
                <a:lnTo>
                  <a:pt x="829773" y="176072"/>
                </a:lnTo>
                <a:lnTo>
                  <a:pt x="800842" y="176072"/>
                </a:lnTo>
                <a:lnTo>
                  <a:pt x="800842" y="153799"/>
                </a:lnTo>
                <a:close/>
              </a:path>
              <a:path w="1146028" h="348011">
                <a:moveTo>
                  <a:pt x="754335" y="220388"/>
                </a:moveTo>
                <a:lnTo>
                  <a:pt x="765257" y="220388"/>
                </a:lnTo>
                <a:lnTo>
                  <a:pt x="765257" y="144190"/>
                </a:lnTo>
                <a:lnTo>
                  <a:pt x="754335" y="144190"/>
                </a:lnTo>
                <a:lnTo>
                  <a:pt x="754335" y="179240"/>
                </a:lnTo>
                <a:lnTo>
                  <a:pt x="750512" y="180007"/>
                </a:lnTo>
                <a:lnTo>
                  <a:pt x="748328" y="180007"/>
                </a:lnTo>
                <a:lnTo>
                  <a:pt x="735200" y="175426"/>
                </a:lnTo>
                <a:lnTo>
                  <a:pt x="730021" y="162778"/>
                </a:lnTo>
                <a:lnTo>
                  <a:pt x="729672" y="156427"/>
                </a:lnTo>
                <a:lnTo>
                  <a:pt x="729672" y="144190"/>
                </a:lnTo>
                <a:lnTo>
                  <a:pt x="718762" y="144190"/>
                </a:lnTo>
                <a:lnTo>
                  <a:pt x="718762" y="157841"/>
                </a:lnTo>
                <a:lnTo>
                  <a:pt x="721465" y="173811"/>
                </a:lnTo>
                <a:lnTo>
                  <a:pt x="729291" y="184212"/>
                </a:lnTo>
                <a:lnTo>
                  <a:pt x="741817" y="189143"/>
                </a:lnTo>
                <a:lnTo>
                  <a:pt x="748328" y="189608"/>
                </a:lnTo>
                <a:lnTo>
                  <a:pt x="752481" y="189504"/>
                </a:lnTo>
                <a:lnTo>
                  <a:pt x="754335" y="189169"/>
                </a:lnTo>
                <a:lnTo>
                  <a:pt x="754335" y="220388"/>
                </a:lnTo>
                <a:close/>
              </a:path>
              <a:path w="1146028" h="348011">
                <a:moveTo>
                  <a:pt x="625303" y="346683"/>
                </a:moveTo>
                <a:lnTo>
                  <a:pt x="636225" y="346683"/>
                </a:lnTo>
                <a:lnTo>
                  <a:pt x="636225" y="280097"/>
                </a:lnTo>
                <a:lnTo>
                  <a:pt x="659911" y="280097"/>
                </a:lnTo>
                <a:lnTo>
                  <a:pt x="659911" y="270489"/>
                </a:lnTo>
                <a:lnTo>
                  <a:pt x="601618" y="270489"/>
                </a:lnTo>
                <a:lnTo>
                  <a:pt x="601618" y="280097"/>
                </a:lnTo>
                <a:lnTo>
                  <a:pt x="625303" y="280097"/>
                </a:lnTo>
                <a:lnTo>
                  <a:pt x="625303" y="346683"/>
                </a:lnTo>
                <a:close/>
              </a:path>
              <a:path w="1146028" h="348011">
                <a:moveTo>
                  <a:pt x="574224" y="270489"/>
                </a:moveTo>
                <a:lnTo>
                  <a:pt x="538194" y="329878"/>
                </a:lnTo>
                <a:lnTo>
                  <a:pt x="538079" y="270489"/>
                </a:lnTo>
                <a:lnTo>
                  <a:pt x="527170" y="270489"/>
                </a:lnTo>
                <a:lnTo>
                  <a:pt x="527170" y="346683"/>
                </a:lnTo>
                <a:lnTo>
                  <a:pt x="538410" y="346683"/>
                </a:lnTo>
                <a:lnTo>
                  <a:pt x="574440" y="287740"/>
                </a:lnTo>
                <a:lnTo>
                  <a:pt x="574541" y="346683"/>
                </a:lnTo>
                <a:lnTo>
                  <a:pt x="585463" y="346683"/>
                </a:lnTo>
                <a:lnTo>
                  <a:pt x="585463" y="270489"/>
                </a:lnTo>
                <a:lnTo>
                  <a:pt x="574224" y="270489"/>
                </a:lnTo>
                <a:close/>
              </a:path>
              <a:path w="1146028" h="348011">
                <a:moveTo>
                  <a:pt x="486225" y="144190"/>
                </a:moveTo>
                <a:lnTo>
                  <a:pt x="473132" y="144190"/>
                </a:lnTo>
                <a:lnTo>
                  <a:pt x="498671" y="180762"/>
                </a:lnTo>
                <a:lnTo>
                  <a:pt x="470617" y="220388"/>
                </a:lnTo>
                <a:lnTo>
                  <a:pt x="483723" y="220388"/>
                </a:lnTo>
                <a:lnTo>
                  <a:pt x="505440" y="188074"/>
                </a:lnTo>
                <a:lnTo>
                  <a:pt x="527919" y="220388"/>
                </a:lnTo>
                <a:lnTo>
                  <a:pt x="541686" y="220388"/>
                </a:lnTo>
                <a:lnTo>
                  <a:pt x="513518" y="180547"/>
                </a:lnTo>
                <a:lnTo>
                  <a:pt x="539172" y="144190"/>
                </a:lnTo>
                <a:lnTo>
                  <a:pt x="526726" y="144190"/>
                </a:lnTo>
                <a:lnTo>
                  <a:pt x="506533" y="173451"/>
                </a:lnTo>
                <a:lnTo>
                  <a:pt x="486225" y="144190"/>
                </a:lnTo>
                <a:close/>
              </a:path>
              <a:path w="1146028" h="348011">
                <a:moveTo>
                  <a:pt x="409378" y="280097"/>
                </a:moveTo>
                <a:lnTo>
                  <a:pt x="416032" y="280097"/>
                </a:lnTo>
                <a:lnTo>
                  <a:pt x="426180" y="283593"/>
                </a:lnTo>
                <a:lnTo>
                  <a:pt x="426192" y="303241"/>
                </a:lnTo>
                <a:lnTo>
                  <a:pt x="417671" y="306622"/>
                </a:lnTo>
                <a:lnTo>
                  <a:pt x="400094" y="306622"/>
                </a:lnTo>
                <a:lnTo>
                  <a:pt x="400094" y="280097"/>
                </a:lnTo>
                <a:lnTo>
                  <a:pt x="400094" y="346683"/>
                </a:lnTo>
                <a:lnTo>
                  <a:pt x="400094" y="316235"/>
                </a:lnTo>
                <a:lnTo>
                  <a:pt x="410800" y="316235"/>
                </a:lnTo>
                <a:lnTo>
                  <a:pt x="424759" y="313686"/>
                </a:lnTo>
                <a:lnTo>
                  <a:pt x="434862" y="305132"/>
                </a:lnTo>
                <a:lnTo>
                  <a:pt x="437749" y="293306"/>
                </a:lnTo>
                <a:lnTo>
                  <a:pt x="433490" y="279262"/>
                </a:lnTo>
                <a:lnTo>
                  <a:pt x="422440" y="272206"/>
                </a:lnTo>
                <a:lnTo>
                  <a:pt x="409378" y="280097"/>
                </a:lnTo>
                <a:close/>
              </a:path>
              <a:path w="1146028" h="348011">
                <a:moveTo>
                  <a:pt x="389172" y="346683"/>
                </a:moveTo>
                <a:lnTo>
                  <a:pt x="400094" y="346683"/>
                </a:lnTo>
                <a:lnTo>
                  <a:pt x="400094" y="280097"/>
                </a:lnTo>
                <a:lnTo>
                  <a:pt x="409378" y="280097"/>
                </a:lnTo>
                <a:lnTo>
                  <a:pt x="422440" y="272206"/>
                </a:lnTo>
                <a:lnTo>
                  <a:pt x="409149" y="270493"/>
                </a:lnTo>
                <a:lnTo>
                  <a:pt x="389172" y="270489"/>
                </a:lnTo>
                <a:lnTo>
                  <a:pt x="389172" y="346683"/>
                </a:lnTo>
                <a:close/>
              </a:path>
              <a:path w="1146028" h="348011">
                <a:moveTo>
                  <a:pt x="335908" y="280097"/>
                </a:moveTo>
                <a:lnTo>
                  <a:pt x="367671" y="280097"/>
                </a:lnTo>
                <a:lnTo>
                  <a:pt x="367671" y="270489"/>
                </a:lnTo>
                <a:lnTo>
                  <a:pt x="324986" y="270489"/>
                </a:lnTo>
                <a:lnTo>
                  <a:pt x="324986" y="346683"/>
                </a:lnTo>
                <a:lnTo>
                  <a:pt x="367671" y="346683"/>
                </a:lnTo>
                <a:lnTo>
                  <a:pt x="367671" y="337078"/>
                </a:lnTo>
                <a:lnTo>
                  <a:pt x="335908" y="337078"/>
                </a:lnTo>
                <a:lnTo>
                  <a:pt x="335908" y="311971"/>
                </a:lnTo>
                <a:lnTo>
                  <a:pt x="364839" y="311971"/>
                </a:lnTo>
                <a:lnTo>
                  <a:pt x="364839" y="302374"/>
                </a:lnTo>
                <a:lnTo>
                  <a:pt x="335908" y="302374"/>
                </a:lnTo>
                <a:lnTo>
                  <a:pt x="335908" y="280097"/>
                </a:lnTo>
                <a:close/>
              </a:path>
              <a:path w="1146028" h="348011">
                <a:moveTo>
                  <a:pt x="295239" y="277231"/>
                </a:moveTo>
                <a:lnTo>
                  <a:pt x="283036" y="271355"/>
                </a:lnTo>
                <a:lnTo>
                  <a:pt x="273020" y="270493"/>
                </a:lnTo>
                <a:lnTo>
                  <a:pt x="252392" y="270489"/>
                </a:lnTo>
                <a:lnTo>
                  <a:pt x="252392" y="346683"/>
                </a:lnTo>
                <a:lnTo>
                  <a:pt x="263311" y="337729"/>
                </a:lnTo>
                <a:lnTo>
                  <a:pt x="263311" y="279445"/>
                </a:lnTo>
                <a:lnTo>
                  <a:pt x="281213" y="279445"/>
                </a:lnTo>
                <a:lnTo>
                  <a:pt x="288855" y="281735"/>
                </a:lnTo>
                <a:lnTo>
                  <a:pt x="288855" y="302046"/>
                </a:lnTo>
                <a:lnTo>
                  <a:pt x="279792" y="303019"/>
                </a:lnTo>
                <a:lnTo>
                  <a:pt x="279792" y="311971"/>
                </a:lnTo>
                <a:lnTo>
                  <a:pt x="290150" y="313609"/>
                </a:lnTo>
                <a:lnTo>
                  <a:pt x="284054" y="308044"/>
                </a:lnTo>
                <a:lnTo>
                  <a:pt x="284054" y="307828"/>
                </a:lnTo>
                <a:lnTo>
                  <a:pt x="293668" y="305315"/>
                </a:lnTo>
                <a:lnTo>
                  <a:pt x="299764" y="300189"/>
                </a:lnTo>
                <a:lnTo>
                  <a:pt x="299764" y="289702"/>
                </a:lnTo>
                <a:lnTo>
                  <a:pt x="295239" y="277231"/>
                </a:lnTo>
                <a:close/>
              </a:path>
              <a:path w="1146028" h="348011">
                <a:moveTo>
                  <a:pt x="279792" y="303019"/>
                </a:moveTo>
                <a:lnTo>
                  <a:pt x="263311" y="303015"/>
                </a:lnTo>
                <a:lnTo>
                  <a:pt x="263311" y="279445"/>
                </a:lnTo>
                <a:lnTo>
                  <a:pt x="263311" y="337729"/>
                </a:lnTo>
                <a:lnTo>
                  <a:pt x="263311" y="311971"/>
                </a:lnTo>
                <a:lnTo>
                  <a:pt x="279792" y="311971"/>
                </a:lnTo>
                <a:lnTo>
                  <a:pt x="279792" y="303019"/>
                </a:lnTo>
                <a:close/>
              </a:path>
              <a:path w="1146028" h="348011">
                <a:moveTo>
                  <a:pt x="290163" y="335551"/>
                </a:moveTo>
                <a:lnTo>
                  <a:pt x="281426" y="337733"/>
                </a:lnTo>
                <a:lnTo>
                  <a:pt x="263311" y="337729"/>
                </a:lnTo>
                <a:lnTo>
                  <a:pt x="252392" y="346683"/>
                </a:lnTo>
                <a:lnTo>
                  <a:pt x="272696" y="346683"/>
                </a:lnTo>
                <a:lnTo>
                  <a:pt x="288075" y="344749"/>
                </a:lnTo>
                <a:lnTo>
                  <a:pt x="298741" y="337439"/>
                </a:lnTo>
                <a:lnTo>
                  <a:pt x="301732" y="326386"/>
                </a:lnTo>
                <a:lnTo>
                  <a:pt x="296811" y="313556"/>
                </a:lnTo>
                <a:lnTo>
                  <a:pt x="284054" y="308044"/>
                </a:lnTo>
                <a:lnTo>
                  <a:pt x="290150" y="313609"/>
                </a:lnTo>
                <a:lnTo>
                  <a:pt x="290163" y="335551"/>
                </a:lnTo>
                <a:close/>
              </a:path>
              <a:path w="1146028" h="348011">
                <a:moveTo>
                  <a:pt x="217130" y="270489"/>
                </a:moveTo>
                <a:lnTo>
                  <a:pt x="181108" y="329878"/>
                </a:lnTo>
                <a:lnTo>
                  <a:pt x="180996" y="270489"/>
                </a:lnTo>
                <a:lnTo>
                  <a:pt x="170082" y="270489"/>
                </a:lnTo>
                <a:lnTo>
                  <a:pt x="170082" y="346683"/>
                </a:lnTo>
                <a:lnTo>
                  <a:pt x="181331" y="346683"/>
                </a:lnTo>
                <a:lnTo>
                  <a:pt x="217354" y="287740"/>
                </a:lnTo>
                <a:lnTo>
                  <a:pt x="217458" y="346683"/>
                </a:lnTo>
                <a:lnTo>
                  <a:pt x="228372" y="346683"/>
                </a:lnTo>
                <a:lnTo>
                  <a:pt x="228372" y="270489"/>
                </a:lnTo>
                <a:lnTo>
                  <a:pt x="217130" y="270489"/>
                </a:lnTo>
                <a:close/>
              </a:path>
              <a:path w="1146028" h="348011">
                <a:moveTo>
                  <a:pt x="144863" y="270489"/>
                </a:moveTo>
                <a:lnTo>
                  <a:pt x="133948" y="270489"/>
                </a:lnTo>
                <a:lnTo>
                  <a:pt x="133948" y="302374"/>
                </a:lnTo>
                <a:lnTo>
                  <a:pt x="97487" y="302374"/>
                </a:lnTo>
                <a:lnTo>
                  <a:pt x="97487" y="270489"/>
                </a:lnTo>
                <a:lnTo>
                  <a:pt x="86569" y="270489"/>
                </a:lnTo>
                <a:lnTo>
                  <a:pt x="86569" y="346683"/>
                </a:lnTo>
                <a:lnTo>
                  <a:pt x="97487" y="346683"/>
                </a:lnTo>
                <a:lnTo>
                  <a:pt x="97487" y="311971"/>
                </a:lnTo>
                <a:lnTo>
                  <a:pt x="133948" y="311971"/>
                </a:lnTo>
                <a:lnTo>
                  <a:pt x="133948" y="346683"/>
                </a:lnTo>
                <a:lnTo>
                  <a:pt x="144863" y="346683"/>
                </a:lnTo>
                <a:lnTo>
                  <a:pt x="144863" y="270489"/>
                </a:lnTo>
                <a:close/>
              </a:path>
              <a:path w="1146028" h="348011">
                <a:moveTo>
                  <a:pt x="17687" y="337405"/>
                </a:moveTo>
                <a:lnTo>
                  <a:pt x="13867" y="336974"/>
                </a:lnTo>
                <a:lnTo>
                  <a:pt x="12448" y="336534"/>
                </a:lnTo>
                <a:lnTo>
                  <a:pt x="11797" y="346575"/>
                </a:lnTo>
                <a:lnTo>
                  <a:pt x="15725" y="347356"/>
                </a:lnTo>
                <a:lnTo>
                  <a:pt x="19216" y="347356"/>
                </a:lnTo>
                <a:lnTo>
                  <a:pt x="32156" y="341631"/>
                </a:lnTo>
                <a:lnTo>
                  <a:pt x="38858" y="331085"/>
                </a:lnTo>
                <a:lnTo>
                  <a:pt x="70404" y="270489"/>
                </a:lnTo>
                <a:lnTo>
                  <a:pt x="58294" y="270489"/>
                </a:lnTo>
                <a:lnTo>
                  <a:pt x="35265" y="315579"/>
                </a:lnTo>
                <a:lnTo>
                  <a:pt x="34937" y="315579"/>
                </a:lnTo>
                <a:lnTo>
                  <a:pt x="12776" y="270489"/>
                </a:lnTo>
                <a:lnTo>
                  <a:pt x="0" y="270489"/>
                </a:lnTo>
                <a:lnTo>
                  <a:pt x="29149" y="326815"/>
                </a:lnTo>
                <a:lnTo>
                  <a:pt x="28166" y="328996"/>
                </a:lnTo>
                <a:lnTo>
                  <a:pt x="26419" y="332931"/>
                </a:lnTo>
                <a:lnTo>
                  <a:pt x="23691" y="337405"/>
                </a:lnTo>
                <a:lnTo>
                  <a:pt x="17687" y="337405"/>
                </a:lnTo>
                <a:close/>
              </a:path>
              <a:path w="1146028" h="348011">
                <a:moveTo>
                  <a:pt x="1105427" y="128922"/>
                </a:moveTo>
                <a:lnTo>
                  <a:pt x="1103445" y="126298"/>
                </a:lnTo>
                <a:lnTo>
                  <a:pt x="1101921" y="136011"/>
                </a:lnTo>
                <a:lnTo>
                  <a:pt x="1104538" y="137756"/>
                </a:lnTo>
                <a:lnTo>
                  <a:pt x="1112945" y="138959"/>
                </a:lnTo>
                <a:lnTo>
                  <a:pt x="1120806" y="138959"/>
                </a:lnTo>
                <a:lnTo>
                  <a:pt x="1129430" y="137756"/>
                </a:lnTo>
                <a:lnTo>
                  <a:pt x="1132058" y="136011"/>
                </a:lnTo>
                <a:lnTo>
                  <a:pt x="1130420" y="126298"/>
                </a:lnTo>
                <a:lnTo>
                  <a:pt x="1128337" y="128922"/>
                </a:lnTo>
                <a:lnTo>
                  <a:pt x="1120908" y="130345"/>
                </a:lnTo>
                <a:lnTo>
                  <a:pt x="1112843" y="130341"/>
                </a:lnTo>
                <a:lnTo>
                  <a:pt x="1105427" y="128922"/>
                </a:lnTo>
                <a:close/>
              </a:path>
              <a:path w="1146028" h="348011">
                <a:moveTo>
                  <a:pt x="1134789" y="144190"/>
                </a:moveTo>
                <a:lnTo>
                  <a:pt x="1098759" y="203575"/>
                </a:lnTo>
                <a:lnTo>
                  <a:pt x="1098657" y="144190"/>
                </a:lnTo>
                <a:lnTo>
                  <a:pt x="1087735" y="144190"/>
                </a:lnTo>
                <a:lnTo>
                  <a:pt x="1087735" y="220388"/>
                </a:lnTo>
                <a:lnTo>
                  <a:pt x="1098975" y="220388"/>
                </a:lnTo>
                <a:lnTo>
                  <a:pt x="1135005" y="161448"/>
                </a:lnTo>
                <a:lnTo>
                  <a:pt x="1135106" y="220388"/>
                </a:lnTo>
                <a:lnTo>
                  <a:pt x="1146028" y="220388"/>
                </a:lnTo>
                <a:lnTo>
                  <a:pt x="1146028" y="144190"/>
                </a:lnTo>
                <a:lnTo>
                  <a:pt x="1134789" y="144190"/>
                </a:lnTo>
                <a:close/>
              </a:path>
              <a:path w="1146028" h="348011">
                <a:moveTo>
                  <a:pt x="948874" y="180219"/>
                </a:moveTo>
                <a:lnTo>
                  <a:pt x="984675" y="144190"/>
                </a:lnTo>
                <a:lnTo>
                  <a:pt x="970159" y="144190"/>
                </a:lnTo>
                <a:lnTo>
                  <a:pt x="937634" y="177709"/>
                </a:lnTo>
                <a:lnTo>
                  <a:pt x="937634" y="144190"/>
                </a:lnTo>
                <a:lnTo>
                  <a:pt x="926712" y="144190"/>
                </a:lnTo>
                <a:lnTo>
                  <a:pt x="926712" y="220388"/>
                </a:lnTo>
                <a:lnTo>
                  <a:pt x="937634" y="220388"/>
                </a:lnTo>
                <a:lnTo>
                  <a:pt x="937634" y="183060"/>
                </a:lnTo>
                <a:lnTo>
                  <a:pt x="971581" y="220388"/>
                </a:lnTo>
                <a:lnTo>
                  <a:pt x="987507" y="220388"/>
                </a:lnTo>
                <a:lnTo>
                  <a:pt x="948874" y="180219"/>
                </a:lnTo>
                <a:close/>
              </a:path>
              <a:path w="1146028" h="348011">
                <a:moveTo>
                  <a:pt x="1051261" y="144190"/>
                </a:moveTo>
                <a:lnTo>
                  <a:pt x="1015244" y="203575"/>
                </a:lnTo>
                <a:lnTo>
                  <a:pt x="1015130" y="144190"/>
                </a:lnTo>
                <a:lnTo>
                  <a:pt x="1004220" y="144190"/>
                </a:lnTo>
                <a:lnTo>
                  <a:pt x="1004220" y="220388"/>
                </a:lnTo>
                <a:lnTo>
                  <a:pt x="1015460" y="220388"/>
                </a:lnTo>
                <a:lnTo>
                  <a:pt x="1051490" y="161448"/>
                </a:lnTo>
                <a:lnTo>
                  <a:pt x="1051604" y="220388"/>
                </a:lnTo>
                <a:lnTo>
                  <a:pt x="1062513" y="220388"/>
                </a:lnTo>
                <a:lnTo>
                  <a:pt x="1062513" y="144190"/>
                </a:lnTo>
                <a:lnTo>
                  <a:pt x="1051261" y="144190"/>
                </a:lnTo>
                <a:close/>
              </a:path>
              <a:path w="1146028" h="348011">
                <a:moveTo>
                  <a:pt x="688066" y="144190"/>
                </a:moveTo>
                <a:lnTo>
                  <a:pt x="652049" y="203575"/>
                </a:lnTo>
                <a:lnTo>
                  <a:pt x="651948" y="144190"/>
                </a:lnTo>
                <a:lnTo>
                  <a:pt x="641026" y="144190"/>
                </a:lnTo>
                <a:lnTo>
                  <a:pt x="641026" y="220388"/>
                </a:lnTo>
                <a:lnTo>
                  <a:pt x="652278" y="220388"/>
                </a:lnTo>
                <a:lnTo>
                  <a:pt x="688295" y="161448"/>
                </a:lnTo>
                <a:lnTo>
                  <a:pt x="688397" y="220388"/>
                </a:lnTo>
                <a:lnTo>
                  <a:pt x="699319" y="220388"/>
                </a:lnTo>
                <a:lnTo>
                  <a:pt x="699319" y="144190"/>
                </a:lnTo>
                <a:lnTo>
                  <a:pt x="688066" y="144190"/>
                </a:lnTo>
                <a:close/>
              </a:path>
              <a:path w="1146028" h="348011">
                <a:moveTo>
                  <a:pt x="615803" y="144190"/>
                </a:moveTo>
                <a:lnTo>
                  <a:pt x="604894" y="144190"/>
                </a:lnTo>
                <a:lnTo>
                  <a:pt x="604894" y="176072"/>
                </a:lnTo>
                <a:lnTo>
                  <a:pt x="568432" y="176072"/>
                </a:lnTo>
                <a:lnTo>
                  <a:pt x="568432" y="144190"/>
                </a:lnTo>
                <a:lnTo>
                  <a:pt x="557523" y="144190"/>
                </a:lnTo>
                <a:lnTo>
                  <a:pt x="557523" y="220388"/>
                </a:lnTo>
                <a:lnTo>
                  <a:pt x="568432" y="220388"/>
                </a:lnTo>
                <a:lnTo>
                  <a:pt x="568432" y="185674"/>
                </a:lnTo>
                <a:lnTo>
                  <a:pt x="604894" y="185674"/>
                </a:lnTo>
                <a:lnTo>
                  <a:pt x="604894" y="220388"/>
                </a:lnTo>
                <a:lnTo>
                  <a:pt x="615803" y="220388"/>
                </a:lnTo>
                <a:lnTo>
                  <a:pt x="615803" y="144190"/>
                </a:lnTo>
                <a:close/>
              </a:path>
              <a:path w="1146028" h="348011">
                <a:moveTo>
                  <a:pt x="425532" y="153799"/>
                </a:moveTo>
                <a:lnTo>
                  <a:pt x="457295" y="153799"/>
                </a:lnTo>
                <a:lnTo>
                  <a:pt x="457295" y="144190"/>
                </a:lnTo>
                <a:lnTo>
                  <a:pt x="414623" y="144190"/>
                </a:lnTo>
                <a:lnTo>
                  <a:pt x="414623" y="220388"/>
                </a:lnTo>
                <a:lnTo>
                  <a:pt x="457295" y="220388"/>
                </a:lnTo>
                <a:lnTo>
                  <a:pt x="457295" y="210786"/>
                </a:lnTo>
                <a:lnTo>
                  <a:pt x="425532" y="210786"/>
                </a:lnTo>
                <a:lnTo>
                  <a:pt x="425532" y="185674"/>
                </a:lnTo>
                <a:lnTo>
                  <a:pt x="454450" y="185674"/>
                </a:lnTo>
                <a:lnTo>
                  <a:pt x="454450" y="176072"/>
                </a:lnTo>
                <a:lnTo>
                  <a:pt x="425532" y="176072"/>
                </a:lnTo>
                <a:lnTo>
                  <a:pt x="425532" y="153799"/>
                </a:lnTo>
                <a:close/>
              </a:path>
              <a:path w="1146028" h="348011">
                <a:moveTo>
                  <a:pt x="363848" y="220388"/>
                </a:moveTo>
                <a:lnTo>
                  <a:pt x="374770" y="220388"/>
                </a:lnTo>
                <a:lnTo>
                  <a:pt x="374770" y="153799"/>
                </a:lnTo>
                <a:lnTo>
                  <a:pt x="398456" y="153799"/>
                </a:lnTo>
                <a:lnTo>
                  <a:pt x="398456" y="144190"/>
                </a:lnTo>
                <a:lnTo>
                  <a:pt x="340163" y="144190"/>
                </a:lnTo>
                <a:lnTo>
                  <a:pt x="340163" y="153799"/>
                </a:lnTo>
                <a:lnTo>
                  <a:pt x="363848" y="153799"/>
                </a:lnTo>
                <a:lnTo>
                  <a:pt x="363848" y="220388"/>
                </a:lnTo>
                <a:close/>
              </a:path>
              <a:path w="1146028" h="348011">
                <a:moveTo>
                  <a:pt x="312756" y="144190"/>
                </a:moveTo>
                <a:lnTo>
                  <a:pt x="276739" y="203575"/>
                </a:lnTo>
                <a:lnTo>
                  <a:pt x="276627" y="144190"/>
                </a:lnTo>
                <a:lnTo>
                  <a:pt x="265711" y="144190"/>
                </a:lnTo>
                <a:lnTo>
                  <a:pt x="265711" y="220388"/>
                </a:lnTo>
                <a:lnTo>
                  <a:pt x="276955" y="220388"/>
                </a:lnTo>
                <a:lnTo>
                  <a:pt x="312972" y="161448"/>
                </a:lnTo>
                <a:lnTo>
                  <a:pt x="313086" y="220388"/>
                </a:lnTo>
                <a:lnTo>
                  <a:pt x="324008" y="220388"/>
                </a:lnTo>
                <a:lnTo>
                  <a:pt x="324008" y="144190"/>
                </a:lnTo>
                <a:lnTo>
                  <a:pt x="312756" y="144190"/>
                </a:lnTo>
                <a:close/>
              </a:path>
              <a:path w="1146028" h="348011">
                <a:moveTo>
                  <a:pt x="120925" y="221565"/>
                </a:moveTo>
                <a:lnTo>
                  <a:pt x="124776" y="221720"/>
                </a:lnTo>
                <a:lnTo>
                  <a:pt x="139543" y="219125"/>
                </a:lnTo>
                <a:lnTo>
                  <a:pt x="150744" y="211837"/>
                </a:lnTo>
                <a:lnTo>
                  <a:pt x="158097" y="200599"/>
                </a:lnTo>
                <a:lnTo>
                  <a:pt x="161320" y="186152"/>
                </a:lnTo>
                <a:lnTo>
                  <a:pt x="161448" y="182297"/>
                </a:lnTo>
                <a:lnTo>
                  <a:pt x="159240" y="167415"/>
                </a:lnTo>
                <a:lnTo>
                  <a:pt x="152821" y="155335"/>
                </a:lnTo>
                <a:lnTo>
                  <a:pt x="142501" y="146924"/>
                </a:lnTo>
                <a:lnTo>
                  <a:pt x="128589" y="143051"/>
                </a:lnTo>
                <a:lnTo>
                  <a:pt x="124776" y="142894"/>
                </a:lnTo>
                <a:lnTo>
                  <a:pt x="110054" y="145554"/>
                </a:lnTo>
                <a:lnTo>
                  <a:pt x="98849" y="152961"/>
                </a:lnTo>
                <a:lnTo>
                  <a:pt x="99673" y="182297"/>
                </a:lnTo>
                <a:lnTo>
                  <a:pt x="102327" y="167971"/>
                </a:lnTo>
                <a:lnTo>
                  <a:pt x="110311" y="157138"/>
                </a:lnTo>
                <a:lnTo>
                  <a:pt x="123675" y="152516"/>
                </a:lnTo>
                <a:lnTo>
                  <a:pt x="124776" y="152495"/>
                </a:lnTo>
                <a:lnTo>
                  <a:pt x="138506" y="156595"/>
                </a:lnTo>
                <a:lnTo>
                  <a:pt x="146859" y="167089"/>
                </a:lnTo>
                <a:lnTo>
                  <a:pt x="149876" y="181254"/>
                </a:lnTo>
                <a:lnTo>
                  <a:pt x="149889" y="182297"/>
                </a:lnTo>
                <a:lnTo>
                  <a:pt x="147376" y="196465"/>
                </a:lnTo>
                <a:lnTo>
                  <a:pt x="139536" y="207363"/>
                </a:lnTo>
                <a:lnTo>
                  <a:pt x="125921" y="212064"/>
                </a:lnTo>
                <a:lnTo>
                  <a:pt x="124776" y="212086"/>
                </a:lnTo>
                <a:lnTo>
                  <a:pt x="120925" y="221565"/>
                </a:lnTo>
                <a:close/>
              </a:path>
              <a:path w="1146028" h="348011">
                <a:moveTo>
                  <a:pt x="56437" y="220388"/>
                </a:moveTo>
                <a:lnTo>
                  <a:pt x="67351" y="220388"/>
                </a:lnTo>
                <a:lnTo>
                  <a:pt x="67351" y="144190"/>
                </a:lnTo>
                <a:lnTo>
                  <a:pt x="9065" y="144190"/>
                </a:lnTo>
                <a:lnTo>
                  <a:pt x="9065" y="220388"/>
                </a:lnTo>
                <a:lnTo>
                  <a:pt x="19975" y="220388"/>
                </a:lnTo>
                <a:lnTo>
                  <a:pt x="19975" y="153799"/>
                </a:lnTo>
                <a:lnTo>
                  <a:pt x="56437" y="153799"/>
                </a:lnTo>
                <a:lnTo>
                  <a:pt x="56437" y="220388"/>
                </a:lnTo>
                <a:close/>
              </a:path>
              <a:path w="1146028" h="348011">
                <a:moveTo>
                  <a:pt x="521925" y="2623"/>
                </a:moveTo>
                <a:lnTo>
                  <a:pt x="519957" y="0"/>
                </a:lnTo>
                <a:lnTo>
                  <a:pt x="518433" y="9719"/>
                </a:lnTo>
                <a:lnTo>
                  <a:pt x="521049" y="11459"/>
                </a:lnTo>
                <a:lnTo>
                  <a:pt x="529456" y="12664"/>
                </a:lnTo>
                <a:lnTo>
                  <a:pt x="537305" y="12664"/>
                </a:lnTo>
                <a:lnTo>
                  <a:pt x="545941" y="11459"/>
                </a:lnTo>
                <a:lnTo>
                  <a:pt x="548557" y="9723"/>
                </a:lnTo>
                <a:lnTo>
                  <a:pt x="546919" y="0"/>
                </a:lnTo>
                <a:lnTo>
                  <a:pt x="544849" y="2620"/>
                </a:lnTo>
                <a:lnTo>
                  <a:pt x="537419" y="4042"/>
                </a:lnTo>
                <a:lnTo>
                  <a:pt x="529342" y="4042"/>
                </a:lnTo>
                <a:lnTo>
                  <a:pt x="521925" y="2623"/>
                </a:lnTo>
                <a:close/>
              </a:path>
              <a:path w="1146028" h="348011">
                <a:moveTo>
                  <a:pt x="551287" y="17903"/>
                </a:moveTo>
                <a:lnTo>
                  <a:pt x="515258" y="77284"/>
                </a:lnTo>
                <a:lnTo>
                  <a:pt x="515156" y="17903"/>
                </a:lnTo>
                <a:lnTo>
                  <a:pt x="504247" y="17903"/>
                </a:lnTo>
                <a:lnTo>
                  <a:pt x="504247" y="94096"/>
                </a:lnTo>
                <a:lnTo>
                  <a:pt x="515486" y="94096"/>
                </a:lnTo>
                <a:lnTo>
                  <a:pt x="551503" y="35149"/>
                </a:lnTo>
                <a:lnTo>
                  <a:pt x="551618" y="94096"/>
                </a:lnTo>
                <a:lnTo>
                  <a:pt x="562540" y="94096"/>
                </a:lnTo>
                <a:lnTo>
                  <a:pt x="562540" y="17903"/>
                </a:lnTo>
                <a:lnTo>
                  <a:pt x="551287" y="17903"/>
                </a:lnTo>
                <a:close/>
              </a:path>
              <a:path w="1146028" h="348011">
                <a:moveTo>
                  <a:pt x="467772" y="17903"/>
                </a:moveTo>
                <a:lnTo>
                  <a:pt x="431755" y="77284"/>
                </a:lnTo>
                <a:lnTo>
                  <a:pt x="431641" y="17903"/>
                </a:lnTo>
                <a:lnTo>
                  <a:pt x="420719" y="17903"/>
                </a:lnTo>
                <a:lnTo>
                  <a:pt x="420719" y="94096"/>
                </a:lnTo>
                <a:lnTo>
                  <a:pt x="431971" y="94096"/>
                </a:lnTo>
                <a:lnTo>
                  <a:pt x="467988" y="35149"/>
                </a:lnTo>
                <a:lnTo>
                  <a:pt x="468102" y="94096"/>
                </a:lnTo>
                <a:lnTo>
                  <a:pt x="479024" y="94096"/>
                </a:lnTo>
                <a:lnTo>
                  <a:pt x="479024" y="17903"/>
                </a:lnTo>
                <a:lnTo>
                  <a:pt x="467772" y="1790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6386" y="6847852"/>
            <a:ext cx="107589" cy="236689"/>
          </a:xfrm>
          <a:custGeom>
            <a:avLst/>
            <a:gdLst/>
            <a:ahLst/>
            <a:cxnLst/>
            <a:rect l="l" t="t" r="r" b="b"/>
            <a:pathLst>
              <a:path w="107589" h="236689">
                <a:moveTo>
                  <a:pt x="0" y="0"/>
                </a:moveTo>
                <a:lnTo>
                  <a:pt x="0" y="236689"/>
                </a:lnTo>
                <a:lnTo>
                  <a:pt x="107589" y="236689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7275" y="6976953"/>
            <a:ext cx="107596" cy="107589"/>
          </a:xfrm>
          <a:custGeom>
            <a:avLst/>
            <a:gdLst/>
            <a:ahLst/>
            <a:cxnLst/>
            <a:rect l="l" t="t" r="r" b="b"/>
            <a:pathLst>
              <a:path w="107596" h="107589">
                <a:moveTo>
                  <a:pt x="0" y="0"/>
                </a:moveTo>
                <a:lnTo>
                  <a:pt x="0" y="107589"/>
                </a:lnTo>
                <a:lnTo>
                  <a:pt x="107596" y="1075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8168" y="6847852"/>
            <a:ext cx="107590" cy="236689"/>
          </a:xfrm>
          <a:custGeom>
            <a:avLst/>
            <a:gdLst/>
            <a:ahLst/>
            <a:cxnLst/>
            <a:rect l="l" t="t" r="r" b="b"/>
            <a:pathLst>
              <a:path w="107590" h="236689">
                <a:moveTo>
                  <a:pt x="0" y="0"/>
                </a:moveTo>
                <a:lnTo>
                  <a:pt x="0" y="236689"/>
                </a:lnTo>
                <a:lnTo>
                  <a:pt x="107590" y="236689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8168" y="6718745"/>
            <a:ext cx="107590" cy="107586"/>
          </a:xfrm>
          <a:custGeom>
            <a:avLst/>
            <a:gdLst/>
            <a:ahLst/>
            <a:cxnLst/>
            <a:rect l="l" t="t" r="r" b="b"/>
            <a:pathLst>
              <a:path w="107590" h="107586">
                <a:moveTo>
                  <a:pt x="0" y="0"/>
                </a:moveTo>
                <a:lnTo>
                  <a:pt x="0" y="107586"/>
                </a:lnTo>
                <a:lnTo>
                  <a:pt x="107590" y="107586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7275" y="6718745"/>
            <a:ext cx="107596" cy="236689"/>
          </a:xfrm>
          <a:custGeom>
            <a:avLst/>
            <a:gdLst/>
            <a:ahLst/>
            <a:cxnLst/>
            <a:rect l="l" t="t" r="r" b="b"/>
            <a:pathLst>
              <a:path w="107596" h="236689">
                <a:moveTo>
                  <a:pt x="0" y="0"/>
                </a:moveTo>
                <a:lnTo>
                  <a:pt x="0" y="236689"/>
                </a:lnTo>
                <a:lnTo>
                  <a:pt x="107596" y="2366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6386" y="6718745"/>
            <a:ext cx="107589" cy="107586"/>
          </a:xfrm>
          <a:custGeom>
            <a:avLst/>
            <a:gdLst/>
            <a:ahLst/>
            <a:cxnLst/>
            <a:rect l="l" t="t" r="r" b="b"/>
            <a:pathLst>
              <a:path w="107589" h="107586">
                <a:moveTo>
                  <a:pt x="0" y="0"/>
                </a:moveTo>
                <a:lnTo>
                  <a:pt x="0" y="107586"/>
                </a:lnTo>
                <a:lnTo>
                  <a:pt x="107589" y="107586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7541" y="2015921"/>
            <a:ext cx="9766293" cy="4000969"/>
          </a:xfrm>
          <a:custGeom>
            <a:avLst/>
            <a:gdLst/>
            <a:ahLst/>
            <a:cxnLst/>
            <a:rect l="l" t="t" r="r" b="b"/>
            <a:pathLst>
              <a:path w="9766293" h="4000969">
                <a:moveTo>
                  <a:pt x="9766293" y="0"/>
                </a:moveTo>
                <a:lnTo>
                  <a:pt x="0" y="0"/>
                </a:lnTo>
                <a:lnTo>
                  <a:pt x="0" y="4000969"/>
                </a:lnTo>
                <a:lnTo>
                  <a:pt x="9766293" y="4000969"/>
                </a:lnTo>
                <a:lnTo>
                  <a:pt x="9766293" y="0"/>
                </a:lnTo>
                <a:close/>
              </a:path>
            </a:pathLst>
          </a:custGeom>
          <a:solidFill>
            <a:srgbClr val="B6E4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47712" y="614115"/>
            <a:ext cx="1504289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15"/>
              </a:lnSpc>
              <a:spcBef>
                <a:spcPts val="245"/>
              </a:spcBef>
            </a:pPr>
            <a:r>
              <a:rPr sz="4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Цель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72322" y="614115"/>
            <a:ext cx="3683000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15"/>
              </a:lnSpc>
              <a:spcBef>
                <a:spcPts val="245"/>
              </a:spcBef>
            </a:pPr>
            <a:r>
              <a:rPr sz="4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презентации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25404" y="7243660"/>
            <a:ext cx="146659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8168" y="6718745"/>
            <a:ext cx="118348" cy="11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676517" y="6718745"/>
            <a:ext cx="129112" cy="24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805629" y="6718745"/>
            <a:ext cx="118346" cy="11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558168" y="6837092"/>
            <a:ext cx="118348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805629" y="6837092"/>
            <a:ext cx="118346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76517" y="6966194"/>
            <a:ext cx="129112" cy="118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447541" y="2015921"/>
            <a:ext cx="9766293" cy="4000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8991">
              <a:lnSpc>
                <a:spcPct val="95825"/>
              </a:lnSpc>
              <a:spcBef>
                <a:spcPts val="280"/>
              </a:spcBef>
            </a:pPr>
            <a:r>
              <a:rPr sz="2400" i="1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Предс</a:t>
            </a:r>
            <a:r>
              <a:rPr sz="2400" i="1" u="heavy" spc="-5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400" i="1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ави</a:t>
            </a:r>
            <a:r>
              <a:rPr sz="2400" i="1" u="heavy" spc="-39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400" i="1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ь</a:t>
            </a:r>
            <a:r>
              <a:rPr sz="2400" i="1" u="heavy" spc="-48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400" i="1" u="heavy" spc="-4" dirty="0" smtClean="0">
                <a:solidFill>
                  <a:srgbClr val="5F6062"/>
                </a:solidFill>
                <a:latin typeface="Times New Roman"/>
                <a:cs typeface="Times New Roman"/>
              </a:rPr>
              <a:t>з</a:t>
            </a:r>
            <a:r>
              <a:rPr sz="2400" i="1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адачи</a:t>
            </a:r>
            <a:endParaRPr sz="2400">
              <a:latin typeface="Times New Roman"/>
              <a:cs typeface="Times New Roman"/>
            </a:endParaRPr>
          </a:p>
          <a:p>
            <a:pPr marL="128943" marR="1145410" indent="41">
              <a:lnSpc>
                <a:spcPts val="2529"/>
              </a:lnSpc>
              <a:spcBef>
                <a:spcPts val="145"/>
              </a:spcBef>
            </a:pPr>
            <a:r>
              <a:rPr sz="2200" i="1" spc="-4" dirty="0" smtClean="0">
                <a:solidFill>
                  <a:srgbClr val="4B4B4C"/>
                </a:solidFill>
                <a:latin typeface="Times New Roman"/>
                <a:cs typeface="Times New Roman"/>
              </a:rPr>
              <a:t>п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о</a:t>
            </a:r>
            <a:r>
              <a:rPr sz="2200" i="1" spc="323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ра</a:t>
            </a:r>
            <a:r>
              <a:rPr sz="2200" i="1" spc="-5" dirty="0" smtClean="0">
                <a:solidFill>
                  <a:srgbClr val="4B4B4C"/>
                </a:solidFill>
                <a:latin typeface="Times New Roman"/>
                <a:cs typeface="Times New Roman"/>
              </a:rPr>
              <a:t>з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ви</a:t>
            </a:r>
            <a:r>
              <a:rPr sz="2200" i="1" spc="-40" dirty="0" smtClean="0">
                <a:solidFill>
                  <a:srgbClr val="4B4B4C"/>
                </a:solidFill>
                <a:latin typeface="Times New Roman"/>
                <a:cs typeface="Times New Roman"/>
              </a:rPr>
              <a:t>т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ию</a:t>
            </a:r>
            <a:r>
              <a:rPr sz="2200" i="1" spc="-41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-75" dirty="0" smtClean="0">
                <a:solidFill>
                  <a:srgbClr val="4B4B4C"/>
                </a:solidFill>
                <a:latin typeface="Times New Roman"/>
                <a:cs typeface="Times New Roman"/>
              </a:rPr>
              <a:t>п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у</a:t>
            </a:r>
            <a:r>
              <a:rPr sz="2200" i="1" spc="-46" dirty="0" smtClean="0">
                <a:solidFill>
                  <a:srgbClr val="4B4B4C"/>
                </a:solidFill>
                <a:latin typeface="Times New Roman"/>
                <a:cs typeface="Times New Roman"/>
              </a:rPr>
              <a:t>б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ликационной</a:t>
            </a:r>
            <a:r>
              <a:rPr sz="2200" i="1" spc="231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ак</a:t>
            </a:r>
            <a:r>
              <a:rPr sz="2200" i="1" spc="-40" dirty="0" smtClean="0">
                <a:solidFill>
                  <a:srgbClr val="4B4B4C"/>
                </a:solidFill>
                <a:latin typeface="Times New Roman"/>
                <a:cs typeface="Times New Roman"/>
              </a:rPr>
              <a:t>т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ивнос</a:t>
            </a:r>
            <a:r>
              <a:rPr sz="2200" i="1" spc="-40" dirty="0" smtClean="0">
                <a:solidFill>
                  <a:srgbClr val="4B4B4C"/>
                </a:solidFill>
                <a:latin typeface="Times New Roman"/>
                <a:cs typeface="Times New Roman"/>
              </a:rPr>
              <a:t>т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и</a:t>
            </a:r>
            <a:r>
              <a:rPr sz="2200" i="1" spc="-6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и</a:t>
            </a:r>
            <a:r>
              <a:rPr sz="2200" i="1" spc="224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-4" dirty="0" smtClean="0">
                <a:solidFill>
                  <a:srgbClr val="4B4B4C"/>
                </a:solidFill>
                <a:latin typeface="Times New Roman"/>
                <a:cs typeface="Times New Roman"/>
              </a:rPr>
              <a:t>п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овышению </a:t>
            </a:r>
            <a:endParaRPr sz="2200">
              <a:latin typeface="Times New Roman"/>
              <a:cs typeface="Times New Roman"/>
            </a:endParaRPr>
          </a:p>
          <a:p>
            <a:pPr marL="128943" marR="1145410">
              <a:lnSpc>
                <a:spcPts val="2529"/>
              </a:lnSpc>
              <a:spcBef>
                <a:spcPts val="139"/>
              </a:spcBef>
            </a:pP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ци</a:t>
            </a:r>
            <a:r>
              <a:rPr sz="2200" i="1" spc="-40" dirty="0" smtClean="0">
                <a:solidFill>
                  <a:srgbClr val="4B4B4C"/>
                </a:solidFill>
                <a:latin typeface="Times New Roman"/>
                <a:cs typeface="Times New Roman"/>
              </a:rPr>
              <a:t>т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и</a:t>
            </a:r>
            <a:r>
              <a:rPr sz="2200" i="1" spc="-40" dirty="0" smtClean="0">
                <a:solidFill>
                  <a:srgbClr val="4B4B4C"/>
                </a:solidFill>
                <a:latin typeface="Times New Roman"/>
                <a:cs typeface="Times New Roman"/>
              </a:rPr>
              <a:t>р</a:t>
            </a:r>
            <a:r>
              <a:rPr sz="2200" i="1" spc="-29" dirty="0" smtClean="0">
                <a:solidFill>
                  <a:srgbClr val="4B4B4C"/>
                </a:solidFill>
                <a:latin typeface="Times New Roman"/>
                <a:cs typeface="Times New Roman"/>
              </a:rPr>
              <a:t>у</a:t>
            </a:r>
            <a:r>
              <a:rPr sz="2200" i="1" spc="-17" dirty="0" smtClean="0">
                <a:solidFill>
                  <a:srgbClr val="4B4B4C"/>
                </a:solidFill>
                <a:latin typeface="Times New Roman"/>
                <a:cs typeface="Times New Roman"/>
              </a:rPr>
              <a:t>е</a:t>
            </a:r>
            <a:r>
              <a:rPr sz="2200" i="1" spc="-11" dirty="0" smtClean="0">
                <a:solidFill>
                  <a:srgbClr val="4B4B4C"/>
                </a:solidFill>
                <a:latin typeface="Times New Roman"/>
                <a:cs typeface="Times New Roman"/>
              </a:rPr>
              <a:t>м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ос</a:t>
            </a:r>
            <a:r>
              <a:rPr sz="2200" i="1" spc="-40" dirty="0" smtClean="0">
                <a:solidFill>
                  <a:srgbClr val="4B4B4C"/>
                </a:solidFill>
                <a:latin typeface="Times New Roman"/>
                <a:cs typeface="Times New Roman"/>
              </a:rPr>
              <a:t>т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и</a:t>
            </a:r>
            <a:r>
              <a:rPr sz="2200" i="1" spc="124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с</a:t>
            </a:r>
            <a:r>
              <a:rPr sz="2200" i="1" spc="-5" dirty="0" smtClean="0">
                <a:solidFill>
                  <a:srgbClr val="4B4B4C"/>
                </a:solidFill>
                <a:latin typeface="Times New Roman"/>
                <a:cs typeface="Times New Roman"/>
              </a:rPr>
              <a:t>т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а</a:t>
            </a:r>
            <a:r>
              <a:rPr sz="2200" i="1" spc="-5" dirty="0" smtClean="0">
                <a:solidFill>
                  <a:srgbClr val="4B4B4C"/>
                </a:solidFill>
                <a:latin typeface="Times New Roman"/>
                <a:cs typeface="Times New Roman"/>
              </a:rPr>
              <a:t>т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ей</a:t>
            </a:r>
            <a:r>
              <a:rPr sz="2200" i="1" spc="-140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ТПУ</a:t>
            </a:r>
            <a:r>
              <a:rPr sz="2200" i="1" spc="68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в</a:t>
            </a:r>
            <a:r>
              <a:rPr sz="2200" i="1" spc="176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рамках</a:t>
            </a:r>
            <a:r>
              <a:rPr sz="2200" i="1" spc="-10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програм</a:t>
            </a:r>
            <a:r>
              <a:rPr sz="2200" i="1" spc="-34" dirty="0" smtClean="0">
                <a:solidFill>
                  <a:srgbClr val="4B4B4C"/>
                </a:solidFill>
                <a:latin typeface="Times New Roman"/>
                <a:cs typeface="Times New Roman"/>
              </a:rPr>
              <a:t>м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ы</a:t>
            </a:r>
            <a:r>
              <a:rPr sz="2200" i="1" spc="18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-4" dirty="0" smtClean="0">
                <a:solidFill>
                  <a:srgbClr val="4B4B4C"/>
                </a:solidFill>
                <a:latin typeface="Times New Roman"/>
                <a:cs typeface="Times New Roman"/>
              </a:rPr>
              <a:t>п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овышения </a:t>
            </a:r>
            <a:endParaRPr sz="2200">
              <a:latin typeface="Times New Roman"/>
              <a:cs typeface="Times New Roman"/>
            </a:endParaRPr>
          </a:p>
          <a:p>
            <a:pPr marL="128943" marR="1145410">
              <a:lnSpc>
                <a:spcPts val="2529"/>
              </a:lnSpc>
              <a:spcBef>
                <a:spcPts val="139"/>
              </a:spcBef>
            </a:pP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конкурен</a:t>
            </a:r>
            <a:r>
              <a:rPr sz="2200" i="1" spc="-5" dirty="0" smtClean="0">
                <a:solidFill>
                  <a:srgbClr val="4B4B4C"/>
                </a:solidFill>
                <a:latin typeface="Times New Roman"/>
                <a:cs typeface="Times New Roman"/>
              </a:rPr>
              <a:t>т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ос</a:t>
            </a:r>
            <a:r>
              <a:rPr sz="2200" i="1" spc="-5" dirty="0" smtClean="0">
                <a:solidFill>
                  <a:srgbClr val="4B4B4C"/>
                </a:solidFill>
                <a:latin typeface="Times New Roman"/>
                <a:cs typeface="Times New Roman"/>
              </a:rPr>
              <a:t>п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особнос</a:t>
            </a:r>
            <a:r>
              <a:rPr sz="2200" i="1" spc="-40" dirty="0" smtClean="0">
                <a:solidFill>
                  <a:srgbClr val="4B4B4C"/>
                </a:solidFill>
                <a:latin typeface="Times New Roman"/>
                <a:cs typeface="Times New Roman"/>
              </a:rPr>
              <a:t>т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и</a:t>
            </a:r>
            <a:r>
              <a:rPr sz="2200" i="1" spc="-25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ТПУ</a:t>
            </a:r>
            <a:r>
              <a:rPr sz="2200" i="1" spc="68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среди </a:t>
            </a:r>
            <a:r>
              <a:rPr sz="2200" i="1" spc="86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ведущих</a:t>
            </a:r>
            <a:endParaRPr sz="2200">
              <a:latin typeface="Times New Roman"/>
              <a:cs typeface="Times New Roman"/>
            </a:endParaRPr>
          </a:p>
          <a:p>
            <a:pPr marL="128936">
              <a:lnSpc>
                <a:spcPct val="95825"/>
              </a:lnSpc>
              <a:spcBef>
                <a:spcPts val="144"/>
              </a:spcBef>
            </a:pP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научно-обра</a:t>
            </a:r>
            <a:r>
              <a:rPr sz="2200" i="1" spc="-5" dirty="0" smtClean="0">
                <a:solidFill>
                  <a:srgbClr val="4B4B4C"/>
                </a:solidFill>
                <a:latin typeface="Times New Roman"/>
                <a:cs typeface="Times New Roman"/>
              </a:rPr>
              <a:t>з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ова</a:t>
            </a:r>
            <a:r>
              <a:rPr sz="2200" i="1" spc="-5" dirty="0" smtClean="0">
                <a:solidFill>
                  <a:srgbClr val="4B4B4C"/>
                </a:solidFill>
                <a:latin typeface="Times New Roman"/>
                <a:cs typeface="Times New Roman"/>
              </a:rPr>
              <a:t>т</a:t>
            </a:r>
            <a:r>
              <a:rPr sz="2200" i="1" spc="-29" dirty="0" smtClean="0">
                <a:solidFill>
                  <a:srgbClr val="4B4B4C"/>
                </a:solidFill>
                <a:latin typeface="Times New Roman"/>
                <a:cs typeface="Times New Roman"/>
              </a:rPr>
              <a:t>е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льных</a:t>
            </a:r>
            <a:r>
              <a:rPr sz="2200" i="1" spc="-235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центров</a:t>
            </a:r>
            <a:r>
              <a:rPr sz="2200" i="1" spc="-123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-35" dirty="0" smtClean="0">
                <a:solidFill>
                  <a:srgbClr val="4B4B4C"/>
                </a:solidFill>
                <a:latin typeface="Times New Roman"/>
                <a:cs typeface="Times New Roman"/>
              </a:rPr>
              <a:t>м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ира</a:t>
            </a:r>
            <a:endParaRPr sz="2200">
              <a:latin typeface="Times New Roman"/>
              <a:cs typeface="Times New Roman"/>
            </a:endParaRPr>
          </a:p>
          <a:p>
            <a:pPr marL="128789">
              <a:lnSpc>
                <a:spcPct val="95825"/>
              </a:lnSpc>
              <a:spcBef>
                <a:spcPts val="4253"/>
              </a:spcBef>
            </a:pPr>
            <a:r>
              <a:rPr sz="2400" i="1" u="heavy" dirty="0" smtClean="0">
                <a:solidFill>
                  <a:srgbClr val="5F6062"/>
                </a:solidFill>
                <a:latin typeface="Times New Roman"/>
                <a:cs typeface="Times New Roman"/>
              </a:rPr>
              <a:t>Предс</a:t>
            </a:r>
            <a:r>
              <a:rPr sz="2400" i="1" u="heavy" spc="-4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400" i="1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ави</a:t>
            </a:r>
            <a:r>
              <a:rPr sz="2400" i="1" u="heavy" spc="-34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400" i="1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ь</a:t>
            </a:r>
            <a:r>
              <a:rPr sz="2400" i="1" u="heavy" spc="-729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400" i="1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стра</a:t>
            </a:r>
            <a:r>
              <a:rPr sz="2400" i="1" u="heavy" spc="-4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400" i="1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е</a:t>
            </a:r>
            <a:r>
              <a:rPr sz="2400" i="1" u="heavy" spc="-34" dirty="0" smtClean="0">
                <a:solidFill>
                  <a:srgbClr val="5F6062"/>
                </a:solidFill>
                <a:latin typeface="Times New Roman"/>
                <a:cs typeface="Times New Roman"/>
              </a:rPr>
              <a:t>г</a:t>
            </a:r>
            <a:r>
              <a:rPr sz="2400" i="1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ии,</a:t>
            </a:r>
            <a:r>
              <a:rPr sz="2400" i="1" u="heavy" spc="-769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400" i="1" u="heavy" spc="-9" dirty="0" smtClean="0">
                <a:solidFill>
                  <a:srgbClr val="5F6062"/>
                </a:solidFill>
                <a:latin typeface="Times New Roman"/>
                <a:cs typeface="Times New Roman"/>
              </a:rPr>
              <a:t>м</a:t>
            </a:r>
            <a:r>
              <a:rPr sz="2400" i="1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ероприя</a:t>
            </a:r>
            <a:r>
              <a:rPr sz="2400" i="1" u="heavy" spc="-34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400" i="1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ия</a:t>
            </a:r>
            <a:r>
              <a:rPr sz="2400" i="1" u="heavy" spc="-729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400" i="1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</a:t>
            </a:r>
            <a:r>
              <a:rPr sz="2400" i="1" u="heavy" spc="-729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400" i="1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сервисы</a:t>
            </a:r>
            <a:endParaRPr sz="2400">
              <a:latin typeface="Times New Roman"/>
              <a:cs typeface="Times New Roman"/>
            </a:endParaRPr>
          </a:p>
          <a:p>
            <a:pPr marL="128758">
              <a:lnSpc>
                <a:spcPct val="95825"/>
              </a:lnSpc>
              <a:spcBef>
                <a:spcPts val="145"/>
              </a:spcBef>
            </a:pPr>
            <a:r>
              <a:rPr sz="2200" i="1" spc="-47" dirty="0" smtClean="0">
                <a:solidFill>
                  <a:srgbClr val="4B4B4C"/>
                </a:solidFill>
                <a:latin typeface="Times New Roman"/>
                <a:cs typeface="Times New Roman"/>
              </a:rPr>
              <a:t>д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ля</a:t>
            </a:r>
            <a:r>
              <a:rPr sz="2200" i="1" spc="-57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-11" dirty="0" smtClean="0">
                <a:solidFill>
                  <a:srgbClr val="4B4B4C"/>
                </a:solidFill>
                <a:latin typeface="Times New Roman"/>
                <a:cs typeface="Times New Roman"/>
              </a:rPr>
              <a:t>м</a:t>
            </a:r>
            <a:r>
              <a:rPr sz="2200" i="1" spc="-47" dirty="0" smtClean="0">
                <a:solidFill>
                  <a:srgbClr val="4B4B4C"/>
                </a:solidFill>
                <a:latin typeface="Times New Roman"/>
                <a:cs typeface="Times New Roman"/>
              </a:rPr>
              <a:t>о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лодых</a:t>
            </a:r>
            <a:r>
              <a:rPr sz="2200" i="1" spc="-277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ученых</a:t>
            </a:r>
            <a:r>
              <a:rPr sz="2200" i="1" spc="-28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и</a:t>
            </a:r>
            <a:r>
              <a:rPr sz="2200" i="1" spc="224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НПР</a:t>
            </a:r>
            <a:r>
              <a:rPr sz="2200" i="1" spc="-59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ТПУ </a:t>
            </a:r>
            <a:r>
              <a:rPr sz="2200" i="1" spc="73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-44" dirty="0" smtClean="0">
                <a:solidFill>
                  <a:srgbClr val="4B4B4C"/>
                </a:solidFill>
                <a:latin typeface="Times New Roman"/>
                <a:cs typeface="Times New Roman"/>
              </a:rPr>
              <a:t>д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ля</a:t>
            </a:r>
            <a:r>
              <a:rPr sz="2200" i="1" spc="193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дос</a:t>
            </a:r>
            <a:r>
              <a:rPr sz="2200" i="1" spc="-39" dirty="0" smtClean="0">
                <a:solidFill>
                  <a:srgbClr val="4B4B4C"/>
                </a:solidFill>
                <a:latin typeface="Times New Roman"/>
                <a:cs typeface="Times New Roman"/>
              </a:rPr>
              <a:t>т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ижения</a:t>
            </a:r>
            <a:r>
              <a:rPr sz="2200" i="1" spc="-229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 smtClean="0">
                <a:solidFill>
                  <a:srgbClr val="4B4B4C"/>
                </a:solidFill>
                <a:latin typeface="Times New Roman"/>
                <a:cs typeface="Times New Roman"/>
              </a:rPr>
              <a:t>п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ос</a:t>
            </a:r>
            <a:r>
              <a:rPr sz="2200" i="1" spc="-5" dirty="0" smtClean="0">
                <a:solidFill>
                  <a:srgbClr val="4B4B4C"/>
                </a:solidFill>
                <a:latin typeface="Times New Roman"/>
                <a:cs typeface="Times New Roman"/>
              </a:rPr>
              <a:t>т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а</a:t>
            </a:r>
            <a:r>
              <a:rPr sz="2200" i="1" spc="-47" dirty="0" smtClean="0">
                <a:solidFill>
                  <a:srgbClr val="4B4B4C"/>
                </a:solidFill>
                <a:latin typeface="Times New Roman"/>
                <a:cs typeface="Times New Roman"/>
              </a:rPr>
              <a:t>в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ленных</a:t>
            </a:r>
            <a:r>
              <a:rPr sz="2200" i="1" spc="-26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200" i="1" spc="-4" dirty="0" smtClean="0">
                <a:solidFill>
                  <a:srgbClr val="4B4B4C"/>
                </a:solidFill>
                <a:latin typeface="Times New Roman"/>
                <a:cs typeface="Times New Roman"/>
              </a:rPr>
              <a:t>з</a:t>
            </a:r>
            <a:r>
              <a:rPr sz="22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адач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46104" y="2196782"/>
            <a:ext cx="1542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645901" y="4444136"/>
            <a:ext cx="7711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481996" y="4444136"/>
            <a:ext cx="7192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607022" y="4444136"/>
            <a:ext cx="7711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868236" y="4444136"/>
            <a:ext cx="7711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8358" y="6737570"/>
            <a:ext cx="1146028" cy="348011"/>
          </a:xfrm>
          <a:custGeom>
            <a:avLst/>
            <a:gdLst/>
            <a:ahLst/>
            <a:cxnLst/>
            <a:rect l="l" t="t" r="r" b="b"/>
            <a:pathLst>
              <a:path w="1146028" h="348011">
                <a:moveTo>
                  <a:pt x="365385" y="53920"/>
                </a:moveTo>
                <a:lnTo>
                  <a:pt x="401173" y="17903"/>
                </a:lnTo>
                <a:lnTo>
                  <a:pt x="386670" y="17903"/>
                </a:lnTo>
                <a:lnTo>
                  <a:pt x="354145" y="51410"/>
                </a:lnTo>
                <a:lnTo>
                  <a:pt x="354145" y="17903"/>
                </a:lnTo>
                <a:lnTo>
                  <a:pt x="343223" y="17903"/>
                </a:lnTo>
                <a:lnTo>
                  <a:pt x="343223" y="94096"/>
                </a:lnTo>
                <a:lnTo>
                  <a:pt x="354145" y="94096"/>
                </a:lnTo>
                <a:lnTo>
                  <a:pt x="354145" y="56761"/>
                </a:lnTo>
                <a:lnTo>
                  <a:pt x="388092" y="94096"/>
                </a:lnTo>
                <a:lnTo>
                  <a:pt x="404018" y="94096"/>
                </a:lnTo>
                <a:lnTo>
                  <a:pt x="365385" y="53920"/>
                </a:lnTo>
                <a:close/>
              </a:path>
              <a:path w="1146028" h="348011">
                <a:moveTo>
                  <a:pt x="102805" y="95266"/>
                </a:moveTo>
                <a:lnTo>
                  <a:pt x="106660" y="95421"/>
                </a:lnTo>
                <a:lnTo>
                  <a:pt x="121422" y="92827"/>
                </a:lnTo>
                <a:lnTo>
                  <a:pt x="132622" y="85540"/>
                </a:lnTo>
                <a:lnTo>
                  <a:pt x="139977" y="74301"/>
                </a:lnTo>
                <a:lnTo>
                  <a:pt x="143202" y="59852"/>
                </a:lnTo>
                <a:lnTo>
                  <a:pt x="143330" y="55994"/>
                </a:lnTo>
                <a:lnTo>
                  <a:pt x="141123" y="41115"/>
                </a:lnTo>
                <a:lnTo>
                  <a:pt x="134705" y="29035"/>
                </a:lnTo>
                <a:lnTo>
                  <a:pt x="124385" y="20623"/>
                </a:lnTo>
                <a:lnTo>
                  <a:pt x="110474" y="16750"/>
                </a:lnTo>
                <a:lnTo>
                  <a:pt x="106660" y="16592"/>
                </a:lnTo>
                <a:lnTo>
                  <a:pt x="91936" y="19254"/>
                </a:lnTo>
                <a:lnTo>
                  <a:pt x="80730" y="26662"/>
                </a:lnTo>
                <a:lnTo>
                  <a:pt x="81558" y="57015"/>
                </a:lnTo>
                <a:lnTo>
                  <a:pt x="81546" y="55994"/>
                </a:lnTo>
                <a:lnTo>
                  <a:pt x="84198" y="41679"/>
                </a:lnTo>
                <a:lnTo>
                  <a:pt x="92184" y="30844"/>
                </a:lnTo>
                <a:lnTo>
                  <a:pt x="105545" y="26215"/>
                </a:lnTo>
                <a:lnTo>
                  <a:pt x="106660" y="26193"/>
                </a:lnTo>
                <a:lnTo>
                  <a:pt x="120390" y="30299"/>
                </a:lnTo>
                <a:lnTo>
                  <a:pt x="128738" y="40799"/>
                </a:lnTo>
                <a:lnTo>
                  <a:pt x="131751" y="54965"/>
                </a:lnTo>
                <a:lnTo>
                  <a:pt x="131763" y="55994"/>
                </a:lnTo>
                <a:lnTo>
                  <a:pt x="129253" y="70171"/>
                </a:lnTo>
                <a:lnTo>
                  <a:pt x="121419" y="81073"/>
                </a:lnTo>
                <a:lnTo>
                  <a:pt x="107812" y="85777"/>
                </a:lnTo>
                <a:lnTo>
                  <a:pt x="106660" y="85798"/>
                </a:lnTo>
                <a:lnTo>
                  <a:pt x="102805" y="95266"/>
                </a:lnTo>
                <a:close/>
              </a:path>
              <a:path w="1146028" h="348011">
                <a:moveTo>
                  <a:pt x="81558" y="57015"/>
                </a:moveTo>
                <a:lnTo>
                  <a:pt x="80730" y="26662"/>
                </a:lnTo>
                <a:lnTo>
                  <a:pt x="73352" y="37946"/>
                </a:lnTo>
                <a:lnTo>
                  <a:pt x="70111" y="52235"/>
                </a:lnTo>
                <a:lnTo>
                  <a:pt x="69983" y="55994"/>
                </a:lnTo>
                <a:lnTo>
                  <a:pt x="72175" y="71099"/>
                </a:lnTo>
                <a:lnTo>
                  <a:pt x="78565" y="83174"/>
                </a:lnTo>
                <a:lnTo>
                  <a:pt x="88869" y="91478"/>
                </a:lnTo>
                <a:lnTo>
                  <a:pt x="102805" y="95266"/>
                </a:lnTo>
                <a:lnTo>
                  <a:pt x="106660" y="85798"/>
                </a:lnTo>
                <a:lnTo>
                  <a:pt x="92640" y="81624"/>
                </a:lnTo>
                <a:lnTo>
                  <a:pt x="84422" y="71057"/>
                </a:lnTo>
                <a:lnTo>
                  <a:pt x="81558" y="57015"/>
                </a:lnTo>
                <a:close/>
              </a:path>
              <a:path w="1146028" h="348011">
                <a:moveTo>
                  <a:pt x="236123" y="94096"/>
                </a:moveTo>
                <a:lnTo>
                  <a:pt x="247039" y="94096"/>
                </a:lnTo>
                <a:lnTo>
                  <a:pt x="247039" y="17903"/>
                </a:lnTo>
                <a:lnTo>
                  <a:pt x="229027" y="17903"/>
                </a:lnTo>
                <a:lnTo>
                  <a:pt x="205555" y="81219"/>
                </a:lnTo>
                <a:lnTo>
                  <a:pt x="181659" y="17903"/>
                </a:lnTo>
                <a:lnTo>
                  <a:pt x="163644" y="17903"/>
                </a:lnTo>
                <a:lnTo>
                  <a:pt x="163644" y="94096"/>
                </a:lnTo>
                <a:lnTo>
                  <a:pt x="174564" y="94096"/>
                </a:lnTo>
                <a:lnTo>
                  <a:pt x="174564" y="28166"/>
                </a:lnTo>
                <a:lnTo>
                  <a:pt x="174776" y="28166"/>
                </a:lnTo>
                <a:lnTo>
                  <a:pt x="199994" y="94096"/>
                </a:lnTo>
                <a:lnTo>
                  <a:pt x="210693" y="94096"/>
                </a:lnTo>
                <a:lnTo>
                  <a:pt x="235907" y="28166"/>
                </a:lnTo>
                <a:lnTo>
                  <a:pt x="236123" y="28166"/>
                </a:lnTo>
                <a:lnTo>
                  <a:pt x="236123" y="94096"/>
                </a:lnTo>
                <a:close/>
              </a:path>
              <a:path w="1146028" h="348011">
                <a:moveTo>
                  <a:pt x="23691" y="94096"/>
                </a:moveTo>
                <a:lnTo>
                  <a:pt x="34610" y="94096"/>
                </a:lnTo>
                <a:lnTo>
                  <a:pt x="34610" y="27510"/>
                </a:lnTo>
                <a:lnTo>
                  <a:pt x="58294" y="27510"/>
                </a:lnTo>
                <a:lnTo>
                  <a:pt x="58294" y="17903"/>
                </a:lnTo>
                <a:lnTo>
                  <a:pt x="0" y="17903"/>
                </a:lnTo>
                <a:lnTo>
                  <a:pt x="0" y="27510"/>
                </a:lnTo>
                <a:lnTo>
                  <a:pt x="23691" y="27510"/>
                </a:lnTo>
                <a:lnTo>
                  <a:pt x="23691" y="94096"/>
                </a:lnTo>
                <a:close/>
              </a:path>
              <a:path w="1146028" h="348011">
                <a:moveTo>
                  <a:pt x="269691" y="70606"/>
                </a:moveTo>
                <a:lnTo>
                  <a:pt x="276350" y="82442"/>
                </a:lnTo>
                <a:lnTo>
                  <a:pt x="286785" y="90712"/>
                </a:lnTo>
                <a:lnTo>
                  <a:pt x="300456" y="94951"/>
                </a:lnTo>
                <a:lnTo>
                  <a:pt x="307524" y="95421"/>
                </a:lnTo>
                <a:lnTo>
                  <a:pt x="311994" y="95421"/>
                </a:lnTo>
                <a:lnTo>
                  <a:pt x="319093" y="95209"/>
                </a:lnTo>
                <a:lnTo>
                  <a:pt x="324885" y="92678"/>
                </a:lnTo>
                <a:lnTo>
                  <a:pt x="324224" y="82086"/>
                </a:lnTo>
                <a:lnTo>
                  <a:pt x="320516" y="84376"/>
                </a:lnTo>
                <a:lnTo>
                  <a:pt x="312972" y="85798"/>
                </a:lnTo>
                <a:lnTo>
                  <a:pt x="307625" y="85798"/>
                </a:lnTo>
                <a:lnTo>
                  <a:pt x="294174" y="82604"/>
                </a:lnTo>
                <a:lnTo>
                  <a:pt x="284112" y="73709"/>
                </a:lnTo>
                <a:lnTo>
                  <a:pt x="279161" y="60133"/>
                </a:lnTo>
                <a:lnTo>
                  <a:pt x="278923" y="55994"/>
                </a:lnTo>
                <a:lnTo>
                  <a:pt x="282000" y="41828"/>
                </a:lnTo>
                <a:lnTo>
                  <a:pt x="290582" y="31529"/>
                </a:lnTo>
                <a:lnTo>
                  <a:pt x="303695" y="26479"/>
                </a:lnTo>
                <a:lnTo>
                  <a:pt x="308171" y="26193"/>
                </a:lnTo>
                <a:lnTo>
                  <a:pt x="313848" y="26193"/>
                </a:lnTo>
                <a:lnTo>
                  <a:pt x="319093" y="27614"/>
                </a:lnTo>
                <a:lnTo>
                  <a:pt x="323894" y="30452"/>
                </a:lnTo>
                <a:lnTo>
                  <a:pt x="324770" y="19864"/>
                </a:lnTo>
                <a:lnTo>
                  <a:pt x="319195" y="17359"/>
                </a:lnTo>
                <a:lnTo>
                  <a:pt x="313632" y="16592"/>
                </a:lnTo>
                <a:lnTo>
                  <a:pt x="307625" y="16592"/>
                </a:lnTo>
                <a:lnTo>
                  <a:pt x="292925" y="18888"/>
                </a:lnTo>
                <a:lnTo>
                  <a:pt x="280885" y="25432"/>
                </a:lnTo>
                <a:lnTo>
                  <a:pt x="272258" y="35706"/>
                </a:lnTo>
                <a:lnTo>
                  <a:pt x="267799" y="49192"/>
                </a:lnTo>
                <a:lnTo>
                  <a:pt x="267350" y="55666"/>
                </a:lnTo>
                <a:lnTo>
                  <a:pt x="269691" y="70606"/>
                </a:lnTo>
                <a:close/>
              </a:path>
              <a:path w="1146028" h="348011">
                <a:moveTo>
                  <a:pt x="90295" y="197399"/>
                </a:moveTo>
                <a:lnTo>
                  <a:pt x="96686" y="209474"/>
                </a:lnTo>
                <a:lnTo>
                  <a:pt x="106991" y="217777"/>
                </a:lnTo>
                <a:lnTo>
                  <a:pt x="120925" y="221565"/>
                </a:lnTo>
                <a:lnTo>
                  <a:pt x="124776" y="212086"/>
                </a:lnTo>
                <a:lnTo>
                  <a:pt x="110752" y="207910"/>
                </a:lnTo>
                <a:lnTo>
                  <a:pt x="102540" y="197337"/>
                </a:lnTo>
                <a:lnTo>
                  <a:pt x="99684" y="183295"/>
                </a:lnTo>
                <a:lnTo>
                  <a:pt x="99673" y="182297"/>
                </a:lnTo>
                <a:lnTo>
                  <a:pt x="98849" y="152961"/>
                </a:lnTo>
                <a:lnTo>
                  <a:pt x="91472" y="164244"/>
                </a:lnTo>
                <a:lnTo>
                  <a:pt x="88230" y="178535"/>
                </a:lnTo>
                <a:lnTo>
                  <a:pt x="88102" y="182293"/>
                </a:lnTo>
                <a:lnTo>
                  <a:pt x="90295" y="197399"/>
                </a:lnTo>
                <a:close/>
              </a:path>
              <a:path w="1146028" h="348011">
                <a:moveTo>
                  <a:pt x="88102" y="182293"/>
                </a:moveTo>
                <a:lnTo>
                  <a:pt x="88102" y="182297"/>
                </a:lnTo>
              </a:path>
              <a:path w="1146028" h="348011">
                <a:moveTo>
                  <a:pt x="174675" y="220388"/>
                </a:moveTo>
                <a:lnTo>
                  <a:pt x="176961" y="221280"/>
                </a:lnTo>
                <a:lnTo>
                  <a:pt x="179903" y="221720"/>
                </a:lnTo>
                <a:lnTo>
                  <a:pt x="183506" y="221720"/>
                </a:lnTo>
                <a:lnTo>
                  <a:pt x="195043" y="217279"/>
                </a:lnTo>
                <a:lnTo>
                  <a:pt x="201216" y="206005"/>
                </a:lnTo>
                <a:lnTo>
                  <a:pt x="203691" y="190974"/>
                </a:lnTo>
                <a:lnTo>
                  <a:pt x="204138" y="175747"/>
                </a:lnTo>
                <a:lnTo>
                  <a:pt x="204141" y="153799"/>
                </a:lnTo>
                <a:lnTo>
                  <a:pt x="229579" y="153799"/>
                </a:lnTo>
                <a:lnTo>
                  <a:pt x="229579" y="220388"/>
                </a:lnTo>
                <a:lnTo>
                  <a:pt x="240487" y="220388"/>
                </a:lnTo>
                <a:lnTo>
                  <a:pt x="240487" y="144190"/>
                </a:lnTo>
                <a:lnTo>
                  <a:pt x="193230" y="144190"/>
                </a:lnTo>
                <a:lnTo>
                  <a:pt x="193230" y="171813"/>
                </a:lnTo>
                <a:lnTo>
                  <a:pt x="192778" y="187838"/>
                </a:lnTo>
                <a:lnTo>
                  <a:pt x="190346" y="202834"/>
                </a:lnTo>
                <a:lnTo>
                  <a:pt x="184317" y="211508"/>
                </a:lnTo>
                <a:lnTo>
                  <a:pt x="181547" y="212086"/>
                </a:lnTo>
                <a:lnTo>
                  <a:pt x="177185" y="211881"/>
                </a:lnTo>
                <a:lnTo>
                  <a:pt x="174671" y="211002"/>
                </a:lnTo>
                <a:lnTo>
                  <a:pt x="174675" y="220388"/>
                </a:lnTo>
                <a:close/>
              </a:path>
              <a:path w="1146028" h="348011">
                <a:moveTo>
                  <a:pt x="853182" y="196908"/>
                </a:moveTo>
                <a:lnTo>
                  <a:pt x="859841" y="208744"/>
                </a:lnTo>
                <a:lnTo>
                  <a:pt x="870277" y="217013"/>
                </a:lnTo>
                <a:lnTo>
                  <a:pt x="883950" y="221251"/>
                </a:lnTo>
                <a:lnTo>
                  <a:pt x="891012" y="221720"/>
                </a:lnTo>
                <a:lnTo>
                  <a:pt x="895496" y="221720"/>
                </a:lnTo>
                <a:lnTo>
                  <a:pt x="902582" y="221496"/>
                </a:lnTo>
                <a:lnTo>
                  <a:pt x="908373" y="218969"/>
                </a:lnTo>
                <a:lnTo>
                  <a:pt x="907713" y="208385"/>
                </a:lnTo>
                <a:lnTo>
                  <a:pt x="904005" y="210675"/>
                </a:lnTo>
                <a:lnTo>
                  <a:pt x="896473" y="212086"/>
                </a:lnTo>
                <a:lnTo>
                  <a:pt x="891127" y="212086"/>
                </a:lnTo>
                <a:lnTo>
                  <a:pt x="877667" y="208895"/>
                </a:lnTo>
                <a:lnTo>
                  <a:pt x="867601" y="200004"/>
                </a:lnTo>
                <a:lnTo>
                  <a:pt x="862649" y="186432"/>
                </a:lnTo>
                <a:lnTo>
                  <a:pt x="862412" y="182297"/>
                </a:lnTo>
                <a:lnTo>
                  <a:pt x="865491" y="168130"/>
                </a:lnTo>
                <a:lnTo>
                  <a:pt x="874076" y="157831"/>
                </a:lnTo>
                <a:lnTo>
                  <a:pt x="887185" y="152781"/>
                </a:lnTo>
                <a:lnTo>
                  <a:pt x="891660" y="152495"/>
                </a:lnTo>
                <a:lnTo>
                  <a:pt x="897350" y="152492"/>
                </a:lnTo>
                <a:lnTo>
                  <a:pt x="902582" y="153913"/>
                </a:lnTo>
                <a:lnTo>
                  <a:pt x="907383" y="156754"/>
                </a:lnTo>
                <a:lnTo>
                  <a:pt x="908259" y="146163"/>
                </a:lnTo>
                <a:lnTo>
                  <a:pt x="902696" y="143650"/>
                </a:lnTo>
                <a:lnTo>
                  <a:pt x="897121" y="142894"/>
                </a:lnTo>
                <a:lnTo>
                  <a:pt x="891127" y="142894"/>
                </a:lnTo>
                <a:lnTo>
                  <a:pt x="876423" y="145187"/>
                </a:lnTo>
                <a:lnTo>
                  <a:pt x="864381" y="151726"/>
                </a:lnTo>
                <a:lnTo>
                  <a:pt x="855754" y="161996"/>
                </a:lnTo>
                <a:lnTo>
                  <a:pt x="851293" y="175481"/>
                </a:lnTo>
                <a:lnTo>
                  <a:pt x="850842" y="181969"/>
                </a:lnTo>
                <a:lnTo>
                  <a:pt x="853182" y="196908"/>
                </a:lnTo>
                <a:close/>
              </a:path>
              <a:path w="1146028" h="348011">
                <a:moveTo>
                  <a:pt x="453640" y="323197"/>
                </a:moveTo>
                <a:lnTo>
                  <a:pt x="460298" y="335034"/>
                </a:lnTo>
                <a:lnTo>
                  <a:pt x="470734" y="343303"/>
                </a:lnTo>
                <a:lnTo>
                  <a:pt x="484405" y="347542"/>
                </a:lnTo>
                <a:lnTo>
                  <a:pt x="491470" y="348011"/>
                </a:lnTo>
                <a:lnTo>
                  <a:pt x="495941" y="348011"/>
                </a:lnTo>
                <a:lnTo>
                  <a:pt x="503040" y="347795"/>
                </a:lnTo>
                <a:lnTo>
                  <a:pt x="508819" y="345268"/>
                </a:lnTo>
                <a:lnTo>
                  <a:pt x="508171" y="334678"/>
                </a:lnTo>
                <a:lnTo>
                  <a:pt x="504463" y="336974"/>
                </a:lnTo>
                <a:lnTo>
                  <a:pt x="496931" y="338392"/>
                </a:lnTo>
                <a:lnTo>
                  <a:pt x="491572" y="338392"/>
                </a:lnTo>
                <a:lnTo>
                  <a:pt x="478121" y="335199"/>
                </a:lnTo>
                <a:lnTo>
                  <a:pt x="468059" y="326301"/>
                </a:lnTo>
                <a:lnTo>
                  <a:pt x="463108" y="312726"/>
                </a:lnTo>
                <a:lnTo>
                  <a:pt x="462870" y="308588"/>
                </a:lnTo>
                <a:lnTo>
                  <a:pt x="465949" y="294427"/>
                </a:lnTo>
                <a:lnTo>
                  <a:pt x="474533" y="284125"/>
                </a:lnTo>
                <a:lnTo>
                  <a:pt x="487641" y="279070"/>
                </a:lnTo>
                <a:lnTo>
                  <a:pt x="492118" y="278784"/>
                </a:lnTo>
                <a:lnTo>
                  <a:pt x="497795" y="278784"/>
                </a:lnTo>
                <a:lnTo>
                  <a:pt x="503040" y="280202"/>
                </a:lnTo>
                <a:lnTo>
                  <a:pt x="507841" y="283053"/>
                </a:lnTo>
                <a:lnTo>
                  <a:pt x="508717" y="272461"/>
                </a:lnTo>
                <a:lnTo>
                  <a:pt x="503154" y="269949"/>
                </a:lnTo>
                <a:lnTo>
                  <a:pt x="497579" y="269182"/>
                </a:lnTo>
                <a:lnTo>
                  <a:pt x="491572" y="269182"/>
                </a:lnTo>
                <a:lnTo>
                  <a:pt x="476871" y="271478"/>
                </a:lnTo>
                <a:lnTo>
                  <a:pt x="464832" y="278020"/>
                </a:lnTo>
                <a:lnTo>
                  <a:pt x="456207" y="288293"/>
                </a:lnTo>
                <a:lnTo>
                  <a:pt x="451749" y="301783"/>
                </a:lnTo>
                <a:lnTo>
                  <a:pt x="451300" y="308256"/>
                </a:lnTo>
                <a:lnTo>
                  <a:pt x="453640" y="323197"/>
                </a:lnTo>
                <a:close/>
              </a:path>
              <a:path w="1146028" h="348011">
                <a:moveTo>
                  <a:pt x="756088" y="346683"/>
                </a:moveTo>
                <a:lnTo>
                  <a:pt x="766997" y="346683"/>
                </a:lnTo>
                <a:lnTo>
                  <a:pt x="766997" y="280097"/>
                </a:lnTo>
                <a:lnTo>
                  <a:pt x="790695" y="280097"/>
                </a:lnTo>
                <a:lnTo>
                  <a:pt x="790695" y="270489"/>
                </a:lnTo>
                <a:lnTo>
                  <a:pt x="732402" y="270489"/>
                </a:lnTo>
                <a:lnTo>
                  <a:pt x="732402" y="280097"/>
                </a:lnTo>
                <a:lnTo>
                  <a:pt x="756088" y="280097"/>
                </a:lnTo>
                <a:lnTo>
                  <a:pt x="756088" y="346683"/>
                </a:lnTo>
                <a:close/>
              </a:path>
              <a:path w="1146028" h="348011">
                <a:moveTo>
                  <a:pt x="686987" y="280097"/>
                </a:moveTo>
                <a:lnTo>
                  <a:pt x="718762" y="280097"/>
                </a:lnTo>
                <a:lnTo>
                  <a:pt x="718762" y="270489"/>
                </a:lnTo>
                <a:lnTo>
                  <a:pt x="676065" y="270489"/>
                </a:lnTo>
                <a:lnTo>
                  <a:pt x="676065" y="346683"/>
                </a:lnTo>
                <a:lnTo>
                  <a:pt x="718762" y="346683"/>
                </a:lnTo>
                <a:lnTo>
                  <a:pt x="718762" y="337078"/>
                </a:lnTo>
                <a:lnTo>
                  <a:pt x="686987" y="337078"/>
                </a:lnTo>
                <a:lnTo>
                  <a:pt x="686987" y="311971"/>
                </a:lnTo>
                <a:lnTo>
                  <a:pt x="715918" y="311971"/>
                </a:lnTo>
                <a:lnTo>
                  <a:pt x="715918" y="302374"/>
                </a:lnTo>
                <a:lnTo>
                  <a:pt x="686987" y="302374"/>
                </a:lnTo>
                <a:lnTo>
                  <a:pt x="686987" y="280097"/>
                </a:lnTo>
                <a:close/>
              </a:path>
              <a:path w="1146028" h="348011">
                <a:moveTo>
                  <a:pt x="800842" y="153799"/>
                </a:moveTo>
                <a:lnTo>
                  <a:pt x="832618" y="153799"/>
                </a:lnTo>
                <a:lnTo>
                  <a:pt x="832618" y="144190"/>
                </a:lnTo>
                <a:lnTo>
                  <a:pt x="789933" y="144190"/>
                </a:lnTo>
                <a:lnTo>
                  <a:pt x="789933" y="220388"/>
                </a:lnTo>
                <a:lnTo>
                  <a:pt x="832618" y="220388"/>
                </a:lnTo>
                <a:lnTo>
                  <a:pt x="832618" y="210786"/>
                </a:lnTo>
                <a:lnTo>
                  <a:pt x="800842" y="210786"/>
                </a:lnTo>
                <a:lnTo>
                  <a:pt x="800842" y="185674"/>
                </a:lnTo>
                <a:lnTo>
                  <a:pt x="829773" y="185674"/>
                </a:lnTo>
                <a:lnTo>
                  <a:pt x="829773" y="176072"/>
                </a:lnTo>
                <a:lnTo>
                  <a:pt x="800842" y="176072"/>
                </a:lnTo>
                <a:lnTo>
                  <a:pt x="800842" y="153799"/>
                </a:lnTo>
                <a:close/>
              </a:path>
              <a:path w="1146028" h="348011">
                <a:moveTo>
                  <a:pt x="754335" y="220388"/>
                </a:moveTo>
                <a:lnTo>
                  <a:pt x="765257" y="220388"/>
                </a:lnTo>
                <a:lnTo>
                  <a:pt x="765257" y="144190"/>
                </a:lnTo>
                <a:lnTo>
                  <a:pt x="754335" y="144190"/>
                </a:lnTo>
                <a:lnTo>
                  <a:pt x="754335" y="179240"/>
                </a:lnTo>
                <a:lnTo>
                  <a:pt x="750512" y="180007"/>
                </a:lnTo>
                <a:lnTo>
                  <a:pt x="748328" y="180007"/>
                </a:lnTo>
                <a:lnTo>
                  <a:pt x="735200" y="175426"/>
                </a:lnTo>
                <a:lnTo>
                  <a:pt x="730021" y="162778"/>
                </a:lnTo>
                <a:lnTo>
                  <a:pt x="729672" y="156427"/>
                </a:lnTo>
                <a:lnTo>
                  <a:pt x="729672" y="144190"/>
                </a:lnTo>
                <a:lnTo>
                  <a:pt x="718762" y="144190"/>
                </a:lnTo>
                <a:lnTo>
                  <a:pt x="718762" y="157841"/>
                </a:lnTo>
                <a:lnTo>
                  <a:pt x="721465" y="173811"/>
                </a:lnTo>
                <a:lnTo>
                  <a:pt x="729291" y="184212"/>
                </a:lnTo>
                <a:lnTo>
                  <a:pt x="741817" y="189143"/>
                </a:lnTo>
                <a:lnTo>
                  <a:pt x="748328" y="189608"/>
                </a:lnTo>
                <a:lnTo>
                  <a:pt x="752481" y="189504"/>
                </a:lnTo>
                <a:lnTo>
                  <a:pt x="754335" y="189169"/>
                </a:lnTo>
                <a:lnTo>
                  <a:pt x="754335" y="220388"/>
                </a:lnTo>
                <a:close/>
              </a:path>
              <a:path w="1146028" h="348011">
                <a:moveTo>
                  <a:pt x="625303" y="346683"/>
                </a:moveTo>
                <a:lnTo>
                  <a:pt x="636225" y="346683"/>
                </a:lnTo>
                <a:lnTo>
                  <a:pt x="636225" y="280097"/>
                </a:lnTo>
                <a:lnTo>
                  <a:pt x="659911" y="280097"/>
                </a:lnTo>
                <a:lnTo>
                  <a:pt x="659911" y="270489"/>
                </a:lnTo>
                <a:lnTo>
                  <a:pt x="601618" y="270489"/>
                </a:lnTo>
                <a:lnTo>
                  <a:pt x="601618" y="280097"/>
                </a:lnTo>
                <a:lnTo>
                  <a:pt x="625303" y="280097"/>
                </a:lnTo>
                <a:lnTo>
                  <a:pt x="625303" y="346683"/>
                </a:lnTo>
                <a:close/>
              </a:path>
              <a:path w="1146028" h="348011">
                <a:moveTo>
                  <a:pt x="574224" y="270489"/>
                </a:moveTo>
                <a:lnTo>
                  <a:pt x="538194" y="329878"/>
                </a:lnTo>
                <a:lnTo>
                  <a:pt x="538079" y="270489"/>
                </a:lnTo>
                <a:lnTo>
                  <a:pt x="527170" y="270489"/>
                </a:lnTo>
                <a:lnTo>
                  <a:pt x="527170" y="346683"/>
                </a:lnTo>
                <a:lnTo>
                  <a:pt x="538410" y="346683"/>
                </a:lnTo>
                <a:lnTo>
                  <a:pt x="574440" y="287740"/>
                </a:lnTo>
                <a:lnTo>
                  <a:pt x="574541" y="346683"/>
                </a:lnTo>
                <a:lnTo>
                  <a:pt x="585463" y="346683"/>
                </a:lnTo>
                <a:lnTo>
                  <a:pt x="585463" y="270489"/>
                </a:lnTo>
                <a:lnTo>
                  <a:pt x="574224" y="270489"/>
                </a:lnTo>
                <a:close/>
              </a:path>
              <a:path w="1146028" h="348011">
                <a:moveTo>
                  <a:pt x="486225" y="144190"/>
                </a:moveTo>
                <a:lnTo>
                  <a:pt x="473132" y="144190"/>
                </a:lnTo>
                <a:lnTo>
                  <a:pt x="498671" y="180762"/>
                </a:lnTo>
                <a:lnTo>
                  <a:pt x="470617" y="220388"/>
                </a:lnTo>
                <a:lnTo>
                  <a:pt x="483723" y="220388"/>
                </a:lnTo>
                <a:lnTo>
                  <a:pt x="505440" y="188074"/>
                </a:lnTo>
                <a:lnTo>
                  <a:pt x="527919" y="220388"/>
                </a:lnTo>
                <a:lnTo>
                  <a:pt x="541686" y="220388"/>
                </a:lnTo>
                <a:lnTo>
                  <a:pt x="513518" y="180547"/>
                </a:lnTo>
                <a:lnTo>
                  <a:pt x="539172" y="144190"/>
                </a:lnTo>
                <a:lnTo>
                  <a:pt x="526726" y="144190"/>
                </a:lnTo>
                <a:lnTo>
                  <a:pt x="506533" y="173451"/>
                </a:lnTo>
                <a:lnTo>
                  <a:pt x="486225" y="144190"/>
                </a:lnTo>
                <a:close/>
              </a:path>
              <a:path w="1146028" h="348011">
                <a:moveTo>
                  <a:pt x="409378" y="280097"/>
                </a:moveTo>
                <a:lnTo>
                  <a:pt x="416032" y="280097"/>
                </a:lnTo>
                <a:lnTo>
                  <a:pt x="426180" y="283593"/>
                </a:lnTo>
                <a:lnTo>
                  <a:pt x="426192" y="303241"/>
                </a:lnTo>
                <a:lnTo>
                  <a:pt x="417671" y="306622"/>
                </a:lnTo>
                <a:lnTo>
                  <a:pt x="400094" y="306622"/>
                </a:lnTo>
                <a:lnTo>
                  <a:pt x="400094" y="280097"/>
                </a:lnTo>
                <a:lnTo>
                  <a:pt x="400094" y="346683"/>
                </a:lnTo>
                <a:lnTo>
                  <a:pt x="400094" y="316235"/>
                </a:lnTo>
                <a:lnTo>
                  <a:pt x="410800" y="316235"/>
                </a:lnTo>
                <a:lnTo>
                  <a:pt x="424759" y="313686"/>
                </a:lnTo>
                <a:lnTo>
                  <a:pt x="434862" y="305132"/>
                </a:lnTo>
                <a:lnTo>
                  <a:pt x="437749" y="293306"/>
                </a:lnTo>
                <a:lnTo>
                  <a:pt x="433490" y="279262"/>
                </a:lnTo>
                <a:lnTo>
                  <a:pt x="422440" y="272206"/>
                </a:lnTo>
                <a:lnTo>
                  <a:pt x="409378" y="280097"/>
                </a:lnTo>
                <a:close/>
              </a:path>
              <a:path w="1146028" h="348011">
                <a:moveTo>
                  <a:pt x="389172" y="346683"/>
                </a:moveTo>
                <a:lnTo>
                  <a:pt x="400094" y="346683"/>
                </a:lnTo>
                <a:lnTo>
                  <a:pt x="400094" y="280097"/>
                </a:lnTo>
                <a:lnTo>
                  <a:pt x="409378" y="280097"/>
                </a:lnTo>
                <a:lnTo>
                  <a:pt x="422440" y="272206"/>
                </a:lnTo>
                <a:lnTo>
                  <a:pt x="409149" y="270493"/>
                </a:lnTo>
                <a:lnTo>
                  <a:pt x="389172" y="270489"/>
                </a:lnTo>
                <a:lnTo>
                  <a:pt x="389172" y="346683"/>
                </a:lnTo>
                <a:close/>
              </a:path>
              <a:path w="1146028" h="348011">
                <a:moveTo>
                  <a:pt x="335908" y="280097"/>
                </a:moveTo>
                <a:lnTo>
                  <a:pt x="367671" y="280097"/>
                </a:lnTo>
                <a:lnTo>
                  <a:pt x="367671" y="270489"/>
                </a:lnTo>
                <a:lnTo>
                  <a:pt x="324986" y="270489"/>
                </a:lnTo>
                <a:lnTo>
                  <a:pt x="324986" y="346683"/>
                </a:lnTo>
                <a:lnTo>
                  <a:pt x="367671" y="346683"/>
                </a:lnTo>
                <a:lnTo>
                  <a:pt x="367671" y="337078"/>
                </a:lnTo>
                <a:lnTo>
                  <a:pt x="335908" y="337078"/>
                </a:lnTo>
                <a:lnTo>
                  <a:pt x="335908" y="311971"/>
                </a:lnTo>
                <a:lnTo>
                  <a:pt x="364839" y="311971"/>
                </a:lnTo>
                <a:lnTo>
                  <a:pt x="364839" y="302374"/>
                </a:lnTo>
                <a:lnTo>
                  <a:pt x="335908" y="302374"/>
                </a:lnTo>
                <a:lnTo>
                  <a:pt x="335908" y="280097"/>
                </a:lnTo>
                <a:close/>
              </a:path>
              <a:path w="1146028" h="348011">
                <a:moveTo>
                  <a:pt x="295239" y="277231"/>
                </a:moveTo>
                <a:lnTo>
                  <a:pt x="283036" y="271355"/>
                </a:lnTo>
                <a:lnTo>
                  <a:pt x="273020" y="270493"/>
                </a:lnTo>
                <a:lnTo>
                  <a:pt x="252392" y="270489"/>
                </a:lnTo>
                <a:lnTo>
                  <a:pt x="252392" y="346683"/>
                </a:lnTo>
                <a:lnTo>
                  <a:pt x="263311" y="337729"/>
                </a:lnTo>
                <a:lnTo>
                  <a:pt x="263311" y="279445"/>
                </a:lnTo>
                <a:lnTo>
                  <a:pt x="281213" y="279445"/>
                </a:lnTo>
                <a:lnTo>
                  <a:pt x="288855" y="281735"/>
                </a:lnTo>
                <a:lnTo>
                  <a:pt x="288855" y="302046"/>
                </a:lnTo>
                <a:lnTo>
                  <a:pt x="279792" y="303019"/>
                </a:lnTo>
                <a:lnTo>
                  <a:pt x="279792" y="311971"/>
                </a:lnTo>
                <a:lnTo>
                  <a:pt x="290150" y="313609"/>
                </a:lnTo>
                <a:lnTo>
                  <a:pt x="284054" y="308044"/>
                </a:lnTo>
                <a:lnTo>
                  <a:pt x="284054" y="307828"/>
                </a:lnTo>
                <a:lnTo>
                  <a:pt x="293668" y="305315"/>
                </a:lnTo>
                <a:lnTo>
                  <a:pt x="299764" y="300189"/>
                </a:lnTo>
                <a:lnTo>
                  <a:pt x="299764" y="289702"/>
                </a:lnTo>
                <a:lnTo>
                  <a:pt x="295239" y="277231"/>
                </a:lnTo>
                <a:close/>
              </a:path>
              <a:path w="1146028" h="348011">
                <a:moveTo>
                  <a:pt x="279792" y="303019"/>
                </a:moveTo>
                <a:lnTo>
                  <a:pt x="263311" y="303015"/>
                </a:lnTo>
                <a:lnTo>
                  <a:pt x="263311" y="279445"/>
                </a:lnTo>
                <a:lnTo>
                  <a:pt x="263311" y="337729"/>
                </a:lnTo>
                <a:lnTo>
                  <a:pt x="263311" y="311971"/>
                </a:lnTo>
                <a:lnTo>
                  <a:pt x="279792" y="311971"/>
                </a:lnTo>
                <a:lnTo>
                  <a:pt x="279792" y="303019"/>
                </a:lnTo>
                <a:close/>
              </a:path>
              <a:path w="1146028" h="348011">
                <a:moveTo>
                  <a:pt x="290163" y="335551"/>
                </a:moveTo>
                <a:lnTo>
                  <a:pt x="281426" y="337733"/>
                </a:lnTo>
                <a:lnTo>
                  <a:pt x="263311" y="337729"/>
                </a:lnTo>
                <a:lnTo>
                  <a:pt x="252392" y="346683"/>
                </a:lnTo>
                <a:lnTo>
                  <a:pt x="272696" y="346683"/>
                </a:lnTo>
                <a:lnTo>
                  <a:pt x="288075" y="344749"/>
                </a:lnTo>
                <a:lnTo>
                  <a:pt x="298741" y="337439"/>
                </a:lnTo>
                <a:lnTo>
                  <a:pt x="301732" y="326386"/>
                </a:lnTo>
                <a:lnTo>
                  <a:pt x="296811" y="313556"/>
                </a:lnTo>
                <a:lnTo>
                  <a:pt x="284054" y="308044"/>
                </a:lnTo>
                <a:lnTo>
                  <a:pt x="290150" y="313609"/>
                </a:lnTo>
                <a:lnTo>
                  <a:pt x="290163" y="335551"/>
                </a:lnTo>
                <a:close/>
              </a:path>
              <a:path w="1146028" h="348011">
                <a:moveTo>
                  <a:pt x="217130" y="270489"/>
                </a:moveTo>
                <a:lnTo>
                  <a:pt x="181108" y="329878"/>
                </a:lnTo>
                <a:lnTo>
                  <a:pt x="180996" y="270489"/>
                </a:lnTo>
                <a:lnTo>
                  <a:pt x="170082" y="270489"/>
                </a:lnTo>
                <a:lnTo>
                  <a:pt x="170082" y="346683"/>
                </a:lnTo>
                <a:lnTo>
                  <a:pt x="181331" y="346683"/>
                </a:lnTo>
                <a:lnTo>
                  <a:pt x="217354" y="287740"/>
                </a:lnTo>
                <a:lnTo>
                  <a:pt x="217458" y="346683"/>
                </a:lnTo>
                <a:lnTo>
                  <a:pt x="228372" y="346683"/>
                </a:lnTo>
                <a:lnTo>
                  <a:pt x="228372" y="270489"/>
                </a:lnTo>
                <a:lnTo>
                  <a:pt x="217130" y="270489"/>
                </a:lnTo>
                <a:close/>
              </a:path>
              <a:path w="1146028" h="348011">
                <a:moveTo>
                  <a:pt x="144863" y="270489"/>
                </a:moveTo>
                <a:lnTo>
                  <a:pt x="133948" y="270489"/>
                </a:lnTo>
                <a:lnTo>
                  <a:pt x="133948" y="302374"/>
                </a:lnTo>
                <a:lnTo>
                  <a:pt x="97487" y="302374"/>
                </a:lnTo>
                <a:lnTo>
                  <a:pt x="97487" y="270489"/>
                </a:lnTo>
                <a:lnTo>
                  <a:pt x="86569" y="270489"/>
                </a:lnTo>
                <a:lnTo>
                  <a:pt x="86569" y="346683"/>
                </a:lnTo>
                <a:lnTo>
                  <a:pt x="97487" y="346683"/>
                </a:lnTo>
                <a:lnTo>
                  <a:pt x="97487" y="311971"/>
                </a:lnTo>
                <a:lnTo>
                  <a:pt x="133948" y="311971"/>
                </a:lnTo>
                <a:lnTo>
                  <a:pt x="133948" y="346683"/>
                </a:lnTo>
                <a:lnTo>
                  <a:pt x="144863" y="346683"/>
                </a:lnTo>
                <a:lnTo>
                  <a:pt x="144863" y="270489"/>
                </a:lnTo>
                <a:close/>
              </a:path>
              <a:path w="1146028" h="348011">
                <a:moveTo>
                  <a:pt x="17687" y="337405"/>
                </a:moveTo>
                <a:lnTo>
                  <a:pt x="13867" y="336974"/>
                </a:lnTo>
                <a:lnTo>
                  <a:pt x="12448" y="336534"/>
                </a:lnTo>
                <a:lnTo>
                  <a:pt x="11797" y="346575"/>
                </a:lnTo>
                <a:lnTo>
                  <a:pt x="15725" y="347356"/>
                </a:lnTo>
                <a:lnTo>
                  <a:pt x="19216" y="347356"/>
                </a:lnTo>
                <a:lnTo>
                  <a:pt x="32156" y="341631"/>
                </a:lnTo>
                <a:lnTo>
                  <a:pt x="38858" y="331085"/>
                </a:lnTo>
                <a:lnTo>
                  <a:pt x="70404" y="270489"/>
                </a:lnTo>
                <a:lnTo>
                  <a:pt x="58294" y="270489"/>
                </a:lnTo>
                <a:lnTo>
                  <a:pt x="35265" y="315579"/>
                </a:lnTo>
                <a:lnTo>
                  <a:pt x="34937" y="315579"/>
                </a:lnTo>
                <a:lnTo>
                  <a:pt x="12776" y="270489"/>
                </a:lnTo>
                <a:lnTo>
                  <a:pt x="0" y="270489"/>
                </a:lnTo>
                <a:lnTo>
                  <a:pt x="29149" y="326815"/>
                </a:lnTo>
                <a:lnTo>
                  <a:pt x="28166" y="328996"/>
                </a:lnTo>
                <a:lnTo>
                  <a:pt x="26419" y="332931"/>
                </a:lnTo>
                <a:lnTo>
                  <a:pt x="23691" y="337405"/>
                </a:lnTo>
                <a:lnTo>
                  <a:pt x="17687" y="337405"/>
                </a:lnTo>
                <a:close/>
              </a:path>
              <a:path w="1146028" h="348011">
                <a:moveTo>
                  <a:pt x="1105427" y="128922"/>
                </a:moveTo>
                <a:lnTo>
                  <a:pt x="1103445" y="126298"/>
                </a:lnTo>
                <a:lnTo>
                  <a:pt x="1101921" y="136011"/>
                </a:lnTo>
                <a:lnTo>
                  <a:pt x="1104538" y="137756"/>
                </a:lnTo>
                <a:lnTo>
                  <a:pt x="1112945" y="138959"/>
                </a:lnTo>
                <a:lnTo>
                  <a:pt x="1120806" y="138959"/>
                </a:lnTo>
                <a:lnTo>
                  <a:pt x="1129430" y="137756"/>
                </a:lnTo>
                <a:lnTo>
                  <a:pt x="1132058" y="136011"/>
                </a:lnTo>
                <a:lnTo>
                  <a:pt x="1130420" y="126298"/>
                </a:lnTo>
                <a:lnTo>
                  <a:pt x="1128337" y="128922"/>
                </a:lnTo>
                <a:lnTo>
                  <a:pt x="1120908" y="130345"/>
                </a:lnTo>
                <a:lnTo>
                  <a:pt x="1112843" y="130341"/>
                </a:lnTo>
                <a:lnTo>
                  <a:pt x="1105427" y="128922"/>
                </a:lnTo>
                <a:close/>
              </a:path>
              <a:path w="1146028" h="348011">
                <a:moveTo>
                  <a:pt x="1134789" y="144190"/>
                </a:moveTo>
                <a:lnTo>
                  <a:pt x="1098759" y="203575"/>
                </a:lnTo>
                <a:lnTo>
                  <a:pt x="1098657" y="144190"/>
                </a:lnTo>
                <a:lnTo>
                  <a:pt x="1087735" y="144190"/>
                </a:lnTo>
                <a:lnTo>
                  <a:pt x="1087735" y="220388"/>
                </a:lnTo>
                <a:lnTo>
                  <a:pt x="1098975" y="220388"/>
                </a:lnTo>
                <a:lnTo>
                  <a:pt x="1135005" y="161448"/>
                </a:lnTo>
                <a:lnTo>
                  <a:pt x="1135106" y="220388"/>
                </a:lnTo>
                <a:lnTo>
                  <a:pt x="1146028" y="220388"/>
                </a:lnTo>
                <a:lnTo>
                  <a:pt x="1146028" y="144190"/>
                </a:lnTo>
                <a:lnTo>
                  <a:pt x="1134789" y="144190"/>
                </a:lnTo>
                <a:close/>
              </a:path>
              <a:path w="1146028" h="348011">
                <a:moveTo>
                  <a:pt x="948874" y="180219"/>
                </a:moveTo>
                <a:lnTo>
                  <a:pt x="984675" y="144190"/>
                </a:lnTo>
                <a:lnTo>
                  <a:pt x="970159" y="144190"/>
                </a:lnTo>
                <a:lnTo>
                  <a:pt x="937634" y="177709"/>
                </a:lnTo>
                <a:lnTo>
                  <a:pt x="937634" y="144190"/>
                </a:lnTo>
                <a:lnTo>
                  <a:pt x="926712" y="144190"/>
                </a:lnTo>
                <a:lnTo>
                  <a:pt x="926712" y="220388"/>
                </a:lnTo>
                <a:lnTo>
                  <a:pt x="937634" y="220388"/>
                </a:lnTo>
                <a:lnTo>
                  <a:pt x="937634" y="183060"/>
                </a:lnTo>
                <a:lnTo>
                  <a:pt x="971581" y="220388"/>
                </a:lnTo>
                <a:lnTo>
                  <a:pt x="987507" y="220388"/>
                </a:lnTo>
                <a:lnTo>
                  <a:pt x="948874" y="180219"/>
                </a:lnTo>
                <a:close/>
              </a:path>
              <a:path w="1146028" h="348011">
                <a:moveTo>
                  <a:pt x="1051261" y="144190"/>
                </a:moveTo>
                <a:lnTo>
                  <a:pt x="1015244" y="203575"/>
                </a:lnTo>
                <a:lnTo>
                  <a:pt x="1015130" y="144190"/>
                </a:lnTo>
                <a:lnTo>
                  <a:pt x="1004220" y="144190"/>
                </a:lnTo>
                <a:lnTo>
                  <a:pt x="1004220" y="220388"/>
                </a:lnTo>
                <a:lnTo>
                  <a:pt x="1015460" y="220388"/>
                </a:lnTo>
                <a:lnTo>
                  <a:pt x="1051490" y="161448"/>
                </a:lnTo>
                <a:lnTo>
                  <a:pt x="1051604" y="220388"/>
                </a:lnTo>
                <a:lnTo>
                  <a:pt x="1062513" y="220388"/>
                </a:lnTo>
                <a:lnTo>
                  <a:pt x="1062513" y="144190"/>
                </a:lnTo>
                <a:lnTo>
                  <a:pt x="1051261" y="144190"/>
                </a:lnTo>
                <a:close/>
              </a:path>
              <a:path w="1146028" h="348011">
                <a:moveTo>
                  <a:pt x="688066" y="144190"/>
                </a:moveTo>
                <a:lnTo>
                  <a:pt x="652049" y="203575"/>
                </a:lnTo>
                <a:lnTo>
                  <a:pt x="651948" y="144190"/>
                </a:lnTo>
                <a:lnTo>
                  <a:pt x="641026" y="144190"/>
                </a:lnTo>
                <a:lnTo>
                  <a:pt x="641026" y="220388"/>
                </a:lnTo>
                <a:lnTo>
                  <a:pt x="652278" y="220388"/>
                </a:lnTo>
                <a:lnTo>
                  <a:pt x="688295" y="161448"/>
                </a:lnTo>
                <a:lnTo>
                  <a:pt x="688397" y="220388"/>
                </a:lnTo>
                <a:lnTo>
                  <a:pt x="699319" y="220388"/>
                </a:lnTo>
                <a:lnTo>
                  <a:pt x="699319" y="144190"/>
                </a:lnTo>
                <a:lnTo>
                  <a:pt x="688066" y="144190"/>
                </a:lnTo>
                <a:close/>
              </a:path>
              <a:path w="1146028" h="348011">
                <a:moveTo>
                  <a:pt x="615803" y="144190"/>
                </a:moveTo>
                <a:lnTo>
                  <a:pt x="604894" y="144190"/>
                </a:lnTo>
                <a:lnTo>
                  <a:pt x="604894" y="176072"/>
                </a:lnTo>
                <a:lnTo>
                  <a:pt x="568432" y="176072"/>
                </a:lnTo>
                <a:lnTo>
                  <a:pt x="568432" y="144190"/>
                </a:lnTo>
                <a:lnTo>
                  <a:pt x="557523" y="144190"/>
                </a:lnTo>
                <a:lnTo>
                  <a:pt x="557523" y="220388"/>
                </a:lnTo>
                <a:lnTo>
                  <a:pt x="568432" y="220388"/>
                </a:lnTo>
                <a:lnTo>
                  <a:pt x="568432" y="185674"/>
                </a:lnTo>
                <a:lnTo>
                  <a:pt x="604894" y="185674"/>
                </a:lnTo>
                <a:lnTo>
                  <a:pt x="604894" y="220388"/>
                </a:lnTo>
                <a:lnTo>
                  <a:pt x="615803" y="220388"/>
                </a:lnTo>
                <a:lnTo>
                  <a:pt x="615803" y="144190"/>
                </a:lnTo>
                <a:close/>
              </a:path>
              <a:path w="1146028" h="348011">
                <a:moveTo>
                  <a:pt x="425532" y="153799"/>
                </a:moveTo>
                <a:lnTo>
                  <a:pt x="457295" y="153799"/>
                </a:lnTo>
                <a:lnTo>
                  <a:pt x="457295" y="144190"/>
                </a:lnTo>
                <a:lnTo>
                  <a:pt x="414623" y="144190"/>
                </a:lnTo>
                <a:lnTo>
                  <a:pt x="414623" y="220388"/>
                </a:lnTo>
                <a:lnTo>
                  <a:pt x="457295" y="220388"/>
                </a:lnTo>
                <a:lnTo>
                  <a:pt x="457295" y="210786"/>
                </a:lnTo>
                <a:lnTo>
                  <a:pt x="425532" y="210786"/>
                </a:lnTo>
                <a:lnTo>
                  <a:pt x="425532" y="185674"/>
                </a:lnTo>
                <a:lnTo>
                  <a:pt x="454450" y="185674"/>
                </a:lnTo>
                <a:lnTo>
                  <a:pt x="454450" y="176072"/>
                </a:lnTo>
                <a:lnTo>
                  <a:pt x="425532" y="176072"/>
                </a:lnTo>
                <a:lnTo>
                  <a:pt x="425532" y="153799"/>
                </a:lnTo>
                <a:close/>
              </a:path>
              <a:path w="1146028" h="348011">
                <a:moveTo>
                  <a:pt x="363848" y="220388"/>
                </a:moveTo>
                <a:lnTo>
                  <a:pt x="374770" y="220388"/>
                </a:lnTo>
                <a:lnTo>
                  <a:pt x="374770" y="153799"/>
                </a:lnTo>
                <a:lnTo>
                  <a:pt x="398456" y="153799"/>
                </a:lnTo>
                <a:lnTo>
                  <a:pt x="398456" y="144190"/>
                </a:lnTo>
                <a:lnTo>
                  <a:pt x="340163" y="144190"/>
                </a:lnTo>
                <a:lnTo>
                  <a:pt x="340163" y="153799"/>
                </a:lnTo>
                <a:lnTo>
                  <a:pt x="363848" y="153799"/>
                </a:lnTo>
                <a:lnTo>
                  <a:pt x="363848" y="220388"/>
                </a:lnTo>
                <a:close/>
              </a:path>
              <a:path w="1146028" h="348011">
                <a:moveTo>
                  <a:pt x="312756" y="144190"/>
                </a:moveTo>
                <a:lnTo>
                  <a:pt x="276739" y="203575"/>
                </a:lnTo>
                <a:lnTo>
                  <a:pt x="276627" y="144190"/>
                </a:lnTo>
                <a:lnTo>
                  <a:pt x="265711" y="144190"/>
                </a:lnTo>
                <a:lnTo>
                  <a:pt x="265711" y="220388"/>
                </a:lnTo>
                <a:lnTo>
                  <a:pt x="276955" y="220388"/>
                </a:lnTo>
                <a:lnTo>
                  <a:pt x="312972" y="161448"/>
                </a:lnTo>
                <a:lnTo>
                  <a:pt x="313086" y="220388"/>
                </a:lnTo>
                <a:lnTo>
                  <a:pt x="324008" y="220388"/>
                </a:lnTo>
                <a:lnTo>
                  <a:pt x="324008" y="144190"/>
                </a:lnTo>
                <a:lnTo>
                  <a:pt x="312756" y="144190"/>
                </a:lnTo>
                <a:close/>
              </a:path>
              <a:path w="1146028" h="348011">
                <a:moveTo>
                  <a:pt x="120925" y="221565"/>
                </a:moveTo>
                <a:lnTo>
                  <a:pt x="124776" y="221720"/>
                </a:lnTo>
                <a:lnTo>
                  <a:pt x="139543" y="219125"/>
                </a:lnTo>
                <a:lnTo>
                  <a:pt x="150744" y="211837"/>
                </a:lnTo>
                <a:lnTo>
                  <a:pt x="158097" y="200599"/>
                </a:lnTo>
                <a:lnTo>
                  <a:pt x="161320" y="186152"/>
                </a:lnTo>
                <a:lnTo>
                  <a:pt x="161448" y="182297"/>
                </a:lnTo>
                <a:lnTo>
                  <a:pt x="159240" y="167415"/>
                </a:lnTo>
                <a:lnTo>
                  <a:pt x="152821" y="155335"/>
                </a:lnTo>
                <a:lnTo>
                  <a:pt x="142501" y="146924"/>
                </a:lnTo>
                <a:lnTo>
                  <a:pt x="128589" y="143051"/>
                </a:lnTo>
                <a:lnTo>
                  <a:pt x="124776" y="142894"/>
                </a:lnTo>
                <a:lnTo>
                  <a:pt x="110054" y="145554"/>
                </a:lnTo>
                <a:lnTo>
                  <a:pt x="98849" y="152961"/>
                </a:lnTo>
                <a:lnTo>
                  <a:pt x="99673" y="182297"/>
                </a:lnTo>
                <a:lnTo>
                  <a:pt x="102327" y="167971"/>
                </a:lnTo>
                <a:lnTo>
                  <a:pt x="110311" y="157138"/>
                </a:lnTo>
                <a:lnTo>
                  <a:pt x="123675" y="152516"/>
                </a:lnTo>
                <a:lnTo>
                  <a:pt x="124776" y="152495"/>
                </a:lnTo>
                <a:lnTo>
                  <a:pt x="138506" y="156595"/>
                </a:lnTo>
                <a:lnTo>
                  <a:pt x="146859" y="167089"/>
                </a:lnTo>
                <a:lnTo>
                  <a:pt x="149876" y="181254"/>
                </a:lnTo>
                <a:lnTo>
                  <a:pt x="149889" y="182297"/>
                </a:lnTo>
                <a:lnTo>
                  <a:pt x="147376" y="196465"/>
                </a:lnTo>
                <a:lnTo>
                  <a:pt x="139536" y="207363"/>
                </a:lnTo>
                <a:lnTo>
                  <a:pt x="125921" y="212064"/>
                </a:lnTo>
                <a:lnTo>
                  <a:pt x="124776" y="212086"/>
                </a:lnTo>
                <a:lnTo>
                  <a:pt x="120925" y="221565"/>
                </a:lnTo>
                <a:close/>
              </a:path>
              <a:path w="1146028" h="348011">
                <a:moveTo>
                  <a:pt x="56437" y="220388"/>
                </a:moveTo>
                <a:lnTo>
                  <a:pt x="67351" y="220388"/>
                </a:lnTo>
                <a:lnTo>
                  <a:pt x="67351" y="144190"/>
                </a:lnTo>
                <a:lnTo>
                  <a:pt x="9065" y="144190"/>
                </a:lnTo>
                <a:lnTo>
                  <a:pt x="9065" y="220388"/>
                </a:lnTo>
                <a:lnTo>
                  <a:pt x="19975" y="220388"/>
                </a:lnTo>
                <a:lnTo>
                  <a:pt x="19975" y="153799"/>
                </a:lnTo>
                <a:lnTo>
                  <a:pt x="56437" y="153799"/>
                </a:lnTo>
                <a:lnTo>
                  <a:pt x="56437" y="220388"/>
                </a:lnTo>
                <a:close/>
              </a:path>
              <a:path w="1146028" h="348011">
                <a:moveTo>
                  <a:pt x="521925" y="2623"/>
                </a:moveTo>
                <a:lnTo>
                  <a:pt x="519957" y="0"/>
                </a:lnTo>
                <a:lnTo>
                  <a:pt x="518433" y="9719"/>
                </a:lnTo>
                <a:lnTo>
                  <a:pt x="521049" y="11459"/>
                </a:lnTo>
                <a:lnTo>
                  <a:pt x="529456" y="12664"/>
                </a:lnTo>
                <a:lnTo>
                  <a:pt x="537305" y="12664"/>
                </a:lnTo>
                <a:lnTo>
                  <a:pt x="545941" y="11459"/>
                </a:lnTo>
                <a:lnTo>
                  <a:pt x="548557" y="9723"/>
                </a:lnTo>
                <a:lnTo>
                  <a:pt x="546919" y="0"/>
                </a:lnTo>
                <a:lnTo>
                  <a:pt x="544849" y="2620"/>
                </a:lnTo>
                <a:lnTo>
                  <a:pt x="537419" y="4042"/>
                </a:lnTo>
                <a:lnTo>
                  <a:pt x="529342" y="4042"/>
                </a:lnTo>
                <a:lnTo>
                  <a:pt x="521925" y="2623"/>
                </a:lnTo>
                <a:close/>
              </a:path>
              <a:path w="1146028" h="348011">
                <a:moveTo>
                  <a:pt x="551287" y="17903"/>
                </a:moveTo>
                <a:lnTo>
                  <a:pt x="515258" y="77284"/>
                </a:lnTo>
                <a:lnTo>
                  <a:pt x="515156" y="17903"/>
                </a:lnTo>
                <a:lnTo>
                  <a:pt x="504247" y="17903"/>
                </a:lnTo>
                <a:lnTo>
                  <a:pt x="504247" y="94096"/>
                </a:lnTo>
                <a:lnTo>
                  <a:pt x="515486" y="94096"/>
                </a:lnTo>
                <a:lnTo>
                  <a:pt x="551503" y="35149"/>
                </a:lnTo>
                <a:lnTo>
                  <a:pt x="551618" y="94096"/>
                </a:lnTo>
                <a:lnTo>
                  <a:pt x="562540" y="94096"/>
                </a:lnTo>
                <a:lnTo>
                  <a:pt x="562540" y="17903"/>
                </a:lnTo>
                <a:lnTo>
                  <a:pt x="551287" y="17903"/>
                </a:lnTo>
                <a:close/>
              </a:path>
              <a:path w="1146028" h="348011">
                <a:moveTo>
                  <a:pt x="467772" y="17903"/>
                </a:moveTo>
                <a:lnTo>
                  <a:pt x="431755" y="77284"/>
                </a:lnTo>
                <a:lnTo>
                  <a:pt x="431641" y="17903"/>
                </a:lnTo>
                <a:lnTo>
                  <a:pt x="420719" y="17903"/>
                </a:lnTo>
                <a:lnTo>
                  <a:pt x="420719" y="94096"/>
                </a:lnTo>
                <a:lnTo>
                  <a:pt x="431971" y="94096"/>
                </a:lnTo>
                <a:lnTo>
                  <a:pt x="467988" y="35149"/>
                </a:lnTo>
                <a:lnTo>
                  <a:pt x="468102" y="94096"/>
                </a:lnTo>
                <a:lnTo>
                  <a:pt x="479024" y="94096"/>
                </a:lnTo>
                <a:lnTo>
                  <a:pt x="479024" y="17903"/>
                </a:lnTo>
                <a:lnTo>
                  <a:pt x="467772" y="1790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6386" y="6847852"/>
            <a:ext cx="107589" cy="236689"/>
          </a:xfrm>
          <a:custGeom>
            <a:avLst/>
            <a:gdLst/>
            <a:ahLst/>
            <a:cxnLst/>
            <a:rect l="l" t="t" r="r" b="b"/>
            <a:pathLst>
              <a:path w="107589" h="236689">
                <a:moveTo>
                  <a:pt x="0" y="0"/>
                </a:moveTo>
                <a:lnTo>
                  <a:pt x="0" y="236689"/>
                </a:lnTo>
                <a:lnTo>
                  <a:pt x="107589" y="236689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7275" y="6976953"/>
            <a:ext cx="107596" cy="107589"/>
          </a:xfrm>
          <a:custGeom>
            <a:avLst/>
            <a:gdLst/>
            <a:ahLst/>
            <a:cxnLst/>
            <a:rect l="l" t="t" r="r" b="b"/>
            <a:pathLst>
              <a:path w="107596" h="107589">
                <a:moveTo>
                  <a:pt x="0" y="0"/>
                </a:moveTo>
                <a:lnTo>
                  <a:pt x="0" y="107589"/>
                </a:lnTo>
                <a:lnTo>
                  <a:pt x="107596" y="1075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8168" y="6847852"/>
            <a:ext cx="107590" cy="236689"/>
          </a:xfrm>
          <a:custGeom>
            <a:avLst/>
            <a:gdLst/>
            <a:ahLst/>
            <a:cxnLst/>
            <a:rect l="l" t="t" r="r" b="b"/>
            <a:pathLst>
              <a:path w="107590" h="236689">
                <a:moveTo>
                  <a:pt x="0" y="0"/>
                </a:moveTo>
                <a:lnTo>
                  <a:pt x="0" y="236689"/>
                </a:lnTo>
                <a:lnTo>
                  <a:pt x="107590" y="236689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8168" y="6718745"/>
            <a:ext cx="107590" cy="107586"/>
          </a:xfrm>
          <a:custGeom>
            <a:avLst/>
            <a:gdLst/>
            <a:ahLst/>
            <a:cxnLst/>
            <a:rect l="l" t="t" r="r" b="b"/>
            <a:pathLst>
              <a:path w="107590" h="107586">
                <a:moveTo>
                  <a:pt x="0" y="0"/>
                </a:moveTo>
                <a:lnTo>
                  <a:pt x="0" y="107586"/>
                </a:lnTo>
                <a:lnTo>
                  <a:pt x="107590" y="107586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7275" y="6718745"/>
            <a:ext cx="107596" cy="236689"/>
          </a:xfrm>
          <a:custGeom>
            <a:avLst/>
            <a:gdLst/>
            <a:ahLst/>
            <a:cxnLst/>
            <a:rect l="l" t="t" r="r" b="b"/>
            <a:pathLst>
              <a:path w="107596" h="236689">
                <a:moveTo>
                  <a:pt x="0" y="0"/>
                </a:moveTo>
                <a:lnTo>
                  <a:pt x="0" y="236689"/>
                </a:lnTo>
                <a:lnTo>
                  <a:pt x="107596" y="2366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6386" y="6718745"/>
            <a:ext cx="107589" cy="107586"/>
          </a:xfrm>
          <a:custGeom>
            <a:avLst/>
            <a:gdLst/>
            <a:ahLst/>
            <a:cxnLst/>
            <a:rect l="l" t="t" r="r" b="b"/>
            <a:pathLst>
              <a:path w="107589" h="107586">
                <a:moveTo>
                  <a:pt x="0" y="0"/>
                </a:moveTo>
                <a:lnTo>
                  <a:pt x="0" y="107586"/>
                </a:lnTo>
                <a:lnTo>
                  <a:pt x="107589" y="107586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83105" y="1853219"/>
            <a:ext cx="8204200" cy="4840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27153" y="1087380"/>
            <a:ext cx="1554556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Н</a:t>
            </a:r>
            <a:r>
              <a:rPr sz="2600" spc="-69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учный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73861" y="1087380"/>
            <a:ext cx="1203537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по</a:t>
            </a:r>
            <a:r>
              <a:rPr sz="2600" spc="-44" dirty="0" smtClean="0">
                <a:solidFill>
                  <a:srgbClr val="5F6062"/>
                </a:solidFill>
                <a:latin typeface="Times New Roman"/>
                <a:cs typeface="Times New Roman"/>
              </a:rPr>
              <a:t>р</a:t>
            </a:r>
            <a:r>
              <a:rPr sz="2600" spc="-25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ал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86011" y="1087380"/>
            <a:ext cx="922883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PURE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17505" y="1087380"/>
            <a:ext cx="1903247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dirty="0" smtClean="0">
                <a:solidFill>
                  <a:srgbClr val="5F6062"/>
                </a:solidFill>
                <a:latin typeface="Times New Roman"/>
                <a:cs typeface="Times New Roman"/>
              </a:rPr>
              <a:t>(Public</a:t>
            </a:r>
            <a:r>
              <a:rPr sz="2600" spc="-39" dirty="0" smtClean="0">
                <a:solidFill>
                  <a:srgbClr val="5F6062"/>
                </a:solidFill>
                <a:latin typeface="Times New Roman"/>
                <a:cs typeface="Times New Roman"/>
              </a:rPr>
              <a:t>a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tion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9363" y="1087380"/>
            <a:ext cx="643202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dirty="0" smtClean="0">
                <a:solidFill>
                  <a:srgbClr val="5F6062"/>
                </a:solidFill>
                <a:latin typeface="Times New Roman"/>
                <a:cs typeface="Times New Roman"/>
              </a:rPr>
              <a:t>a</a:t>
            </a:r>
            <a:r>
              <a:rPr sz="2600" spc="-25" dirty="0" smtClean="0">
                <a:solidFill>
                  <a:srgbClr val="5F6062"/>
                </a:solidFill>
                <a:latin typeface="Times New Roman"/>
                <a:cs typeface="Times New Roman"/>
              </a:rPr>
              <a:t>n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81177" y="1087380"/>
            <a:ext cx="1556529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spc="-62" dirty="0" smtClean="0">
                <a:solidFill>
                  <a:srgbClr val="5F6062"/>
                </a:solidFill>
                <a:latin typeface="Times New Roman"/>
                <a:cs typeface="Times New Roman"/>
              </a:rPr>
              <a:t>R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</a:t>
            </a:r>
            <a:r>
              <a:rPr sz="2600" spc="11" dirty="0" smtClean="0">
                <a:solidFill>
                  <a:srgbClr val="5F6062"/>
                </a:solidFill>
                <a:latin typeface="Times New Roman"/>
                <a:cs typeface="Times New Roman"/>
              </a:rPr>
              <a:t>s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ea</a:t>
            </a:r>
            <a:r>
              <a:rPr sz="2600" spc="-39" dirty="0" smtClean="0">
                <a:solidFill>
                  <a:srgbClr val="5F6062"/>
                </a:solidFill>
                <a:latin typeface="Times New Roman"/>
                <a:cs typeface="Times New Roman"/>
              </a:rPr>
              <a:t>r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ch)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25404" y="7243660"/>
            <a:ext cx="256540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168" y="6718745"/>
            <a:ext cx="118348" cy="11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676517" y="6718745"/>
            <a:ext cx="129112" cy="24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805629" y="6718745"/>
            <a:ext cx="118346" cy="11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58168" y="6837092"/>
            <a:ext cx="118348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805629" y="6837092"/>
            <a:ext cx="118346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76517" y="6966194"/>
            <a:ext cx="129112" cy="118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8358" y="6737570"/>
            <a:ext cx="1146028" cy="348011"/>
          </a:xfrm>
          <a:custGeom>
            <a:avLst/>
            <a:gdLst/>
            <a:ahLst/>
            <a:cxnLst/>
            <a:rect l="l" t="t" r="r" b="b"/>
            <a:pathLst>
              <a:path w="1146028" h="348011">
                <a:moveTo>
                  <a:pt x="365385" y="53920"/>
                </a:moveTo>
                <a:lnTo>
                  <a:pt x="401173" y="17903"/>
                </a:lnTo>
                <a:lnTo>
                  <a:pt x="386670" y="17903"/>
                </a:lnTo>
                <a:lnTo>
                  <a:pt x="354145" y="51410"/>
                </a:lnTo>
                <a:lnTo>
                  <a:pt x="354145" y="17903"/>
                </a:lnTo>
                <a:lnTo>
                  <a:pt x="343223" y="17903"/>
                </a:lnTo>
                <a:lnTo>
                  <a:pt x="343223" y="94096"/>
                </a:lnTo>
                <a:lnTo>
                  <a:pt x="354145" y="94096"/>
                </a:lnTo>
                <a:lnTo>
                  <a:pt x="354145" y="56761"/>
                </a:lnTo>
                <a:lnTo>
                  <a:pt x="388092" y="94096"/>
                </a:lnTo>
                <a:lnTo>
                  <a:pt x="404018" y="94096"/>
                </a:lnTo>
                <a:lnTo>
                  <a:pt x="365385" y="53920"/>
                </a:lnTo>
                <a:close/>
              </a:path>
              <a:path w="1146028" h="348011">
                <a:moveTo>
                  <a:pt x="102805" y="95266"/>
                </a:moveTo>
                <a:lnTo>
                  <a:pt x="106660" y="95421"/>
                </a:lnTo>
                <a:lnTo>
                  <a:pt x="121422" y="92827"/>
                </a:lnTo>
                <a:lnTo>
                  <a:pt x="132622" y="85540"/>
                </a:lnTo>
                <a:lnTo>
                  <a:pt x="139977" y="74301"/>
                </a:lnTo>
                <a:lnTo>
                  <a:pt x="143202" y="59852"/>
                </a:lnTo>
                <a:lnTo>
                  <a:pt x="143330" y="55994"/>
                </a:lnTo>
                <a:lnTo>
                  <a:pt x="141123" y="41115"/>
                </a:lnTo>
                <a:lnTo>
                  <a:pt x="134705" y="29035"/>
                </a:lnTo>
                <a:lnTo>
                  <a:pt x="124385" y="20623"/>
                </a:lnTo>
                <a:lnTo>
                  <a:pt x="110474" y="16750"/>
                </a:lnTo>
                <a:lnTo>
                  <a:pt x="106660" y="16592"/>
                </a:lnTo>
                <a:lnTo>
                  <a:pt x="91936" y="19254"/>
                </a:lnTo>
                <a:lnTo>
                  <a:pt x="80730" y="26662"/>
                </a:lnTo>
                <a:lnTo>
                  <a:pt x="81558" y="57015"/>
                </a:lnTo>
                <a:lnTo>
                  <a:pt x="81546" y="55994"/>
                </a:lnTo>
                <a:lnTo>
                  <a:pt x="84198" y="41679"/>
                </a:lnTo>
                <a:lnTo>
                  <a:pt x="92184" y="30844"/>
                </a:lnTo>
                <a:lnTo>
                  <a:pt x="105545" y="26215"/>
                </a:lnTo>
                <a:lnTo>
                  <a:pt x="106660" y="26193"/>
                </a:lnTo>
                <a:lnTo>
                  <a:pt x="120390" y="30299"/>
                </a:lnTo>
                <a:lnTo>
                  <a:pt x="128738" y="40799"/>
                </a:lnTo>
                <a:lnTo>
                  <a:pt x="131751" y="54965"/>
                </a:lnTo>
                <a:lnTo>
                  <a:pt x="131763" y="55994"/>
                </a:lnTo>
                <a:lnTo>
                  <a:pt x="129253" y="70171"/>
                </a:lnTo>
                <a:lnTo>
                  <a:pt x="121419" y="81073"/>
                </a:lnTo>
                <a:lnTo>
                  <a:pt x="107812" y="85777"/>
                </a:lnTo>
                <a:lnTo>
                  <a:pt x="106660" y="85798"/>
                </a:lnTo>
                <a:lnTo>
                  <a:pt x="102805" y="95266"/>
                </a:lnTo>
                <a:close/>
              </a:path>
              <a:path w="1146028" h="348011">
                <a:moveTo>
                  <a:pt x="81558" y="57015"/>
                </a:moveTo>
                <a:lnTo>
                  <a:pt x="80730" y="26662"/>
                </a:lnTo>
                <a:lnTo>
                  <a:pt x="73352" y="37946"/>
                </a:lnTo>
                <a:lnTo>
                  <a:pt x="70111" y="52235"/>
                </a:lnTo>
                <a:lnTo>
                  <a:pt x="69983" y="55994"/>
                </a:lnTo>
                <a:lnTo>
                  <a:pt x="72175" y="71099"/>
                </a:lnTo>
                <a:lnTo>
                  <a:pt x="78565" y="83174"/>
                </a:lnTo>
                <a:lnTo>
                  <a:pt x="88869" y="91478"/>
                </a:lnTo>
                <a:lnTo>
                  <a:pt x="102805" y="95266"/>
                </a:lnTo>
                <a:lnTo>
                  <a:pt x="106660" y="85798"/>
                </a:lnTo>
                <a:lnTo>
                  <a:pt x="92640" y="81624"/>
                </a:lnTo>
                <a:lnTo>
                  <a:pt x="84422" y="71057"/>
                </a:lnTo>
                <a:lnTo>
                  <a:pt x="81558" y="57015"/>
                </a:lnTo>
                <a:close/>
              </a:path>
              <a:path w="1146028" h="348011">
                <a:moveTo>
                  <a:pt x="236123" y="94096"/>
                </a:moveTo>
                <a:lnTo>
                  <a:pt x="247039" y="94096"/>
                </a:lnTo>
                <a:lnTo>
                  <a:pt x="247039" y="17903"/>
                </a:lnTo>
                <a:lnTo>
                  <a:pt x="229027" y="17903"/>
                </a:lnTo>
                <a:lnTo>
                  <a:pt x="205555" y="81219"/>
                </a:lnTo>
                <a:lnTo>
                  <a:pt x="181659" y="17903"/>
                </a:lnTo>
                <a:lnTo>
                  <a:pt x="163644" y="17903"/>
                </a:lnTo>
                <a:lnTo>
                  <a:pt x="163644" y="94096"/>
                </a:lnTo>
                <a:lnTo>
                  <a:pt x="174564" y="94096"/>
                </a:lnTo>
                <a:lnTo>
                  <a:pt x="174564" y="28166"/>
                </a:lnTo>
                <a:lnTo>
                  <a:pt x="174776" y="28166"/>
                </a:lnTo>
                <a:lnTo>
                  <a:pt x="199994" y="94096"/>
                </a:lnTo>
                <a:lnTo>
                  <a:pt x="210693" y="94096"/>
                </a:lnTo>
                <a:lnTo>
                  <a:pt x="235907" y="28166"/>
                </a:lnTo>
                <a:lnTo>
                  <a:pt x="236123" y="28166"/>
                </a:lnTo>
                <a:lnTo>
                  <a:pt x="236123" y="94096"/>
                </a:lnTo>
                <a:close/>
              </a:path>
              <a:path w="1146028" h="348011">
                <a:moveTo>
                  <a:pt x="23691" y="94096"/>
                </a:moveTo>
                <a:lnTo>
                  <a:pt x="34610" y="94096"/>
                </a:lnTo>
                <a:lnTo>
                  <a:pt x="34610" y="27510"/>
                </a:lnTo>
                <a:lnTo>
                  <a:pt x="58294" y="27510"/>
                </a:lnTo>
                <a:lnTo>
                  <a:pt x="58294" y="17903"/>
                </a:lnTo>
                <a:lnTo>
                  <a:pt x="0" y="17903"/>
                </a:lnTo>
                <a:lnTo>
                  <a:pt x="0" y="27510"/>
                </a:lnTo>
                <a:lnTo>
                  <a:pt x="23691" y="27510"/>
                </a:lnTo>
                <a:lnTo>
                  <a:pt x="23691" y="94096"/>
                </a:lnTo>
                <a:close/>
              </a:path>
              <a:path w="1146028" h="348011">
                <a:moveTo>
                  <a:pt x="269691" y="70606"/>
                </a:moveTo>
                <a:lnTo>
                  <a:pt x="276350" y="82442"/>
                </a:lnTo>
                <a:lnTo>
                  <a:pt x="286785" y="90712"/>
                </a:lnTo>
                <a:lnTo>
                  <a:pt x="300456" y="94951"/>
                </a:lnTo>
                <a:lnTo>
                  <a:pt x="307524" y="95421"/>
                </a:lnTo>
                <a:lnTo>
                  <a:pt x="311994" y="95421"/>
                </a:lnTo>
                <a:lnTo>
                  <a:pt x="319093" y="95209"/>
                </a:lnTo>
                <a:lnTo>
                  <a:pt x="324885" y="92678"/>
                </a:lnTo>
                <a:lnTo>
                  <a:pt x="324224" y="82086"/>
                </a:lnTo>
                <a:lnTo>
                  <a:pt x="320516" y="84376"/>
                </a:lnTo>
                <a:lnTo>
                  <a:pt x="312972" y="85798"/>
                </a:lnTo>
                <a:lnTo>
                  <a:pt x="307625" y="85798"/>
                </a:lnTo>
                <a:lnTo>
                  <a:pt x="294174" y="82604"/>
                </a:lnTo>
                <a:lnTo>
                  <a:pt x="284112" y="73709"/>
                </a:lnTo>
                <a:lnTo>
                  <a:pt x="279161" y="60133"/>
                </a:lnTo>
                <a:lnTo>
                  <a:pt x="278923" y="55994"/>
                </a:lnTo>
                <a:lnTo>
                  <a:pt x="282000" y="41828"/>
                </a:lnTo>
                <a:lnTo>
                  <a:pt x="290582" y="31529"/>
                </a:lnTo>
                <a:lnTo>
                  <a:pt x="303695" y="26479"/>
                </a:lnTo>
                <a:lnTo>
                  <a:pt x="308171" y="26193"/>
                </a:lnTo>
                <a:lnTo>
                  <a:pt x="313848" y="26193"/>
                </a:lnTo>
                <a:lnTo>
                  <a:pt x="319093" y="27614"/>
                </a:lnTo>
                <a:lnTo>
                  <a:pt x="323894" y="30452"/>
                </a:lnTo>
                <a:lnTo>
                  <a:pt x="324770" y="19864"/>
                </a:lnTo>
                <a:lnTo>
                  <a:pt x="319195" y="17359"/>
                </a:lnTo>
                <a:lnTo>
                  <a:pt x="313632" y="16592"/>
                </a:lnTo>
                <a:lnTo>
                  <a:pt x="307625" y="16592"/>
                </a:lnTo>
                <a:lnTo>
                  <a:pt x="292925" y="18888"/>
                </a:lnTo>
                <a:lnTo>
                  <a:pt x="280885" y="25432"/>
                </a:lnTo>
                <a:lnTo>
                  <a:pt x="272258" y="35706"/>
                </a:lnTo>
                <a:lnTo>
                  <a:pt x="267799" y="49192"/>
                </a:lnTo>
                <a:lnTo>
                  <a:pt x="267350" y="55666"/>
                </a:lnTo>
                <a:lnTo>
                  <a:pt x="269691" y="70606"/>
                </a:lnTo>
                <a:close/>
              </a:path>
              <a:path w="1146028" h="348011">
                <a:moveTo>
                  <a:pt x="90295" y="197399"/>
                </a:moveTo>
                <a:lnTo>
                  <a:pt x="96686" y="209474"/>
                </a:lnTo>
                <a:lnTo>
                  <a:pt x="106991" y="217777"/>
                </a:lnTo>
                <a:lnTo>
                  <a:pt x="120925" y="221565"/>
                </a:lnTo>
                <a:lnTo>
                  <a:pt x="124776" y="212086"/>
                </a:lnTo>
                <a:lnTo>
                  <a:pt x="110752" y="207910"/>
                </a:lnTo>
                <a:lnTo>
                  <a:pt x="102540" y="197337"/>
                </a:lnTo>
                <a:lnTo>
                  <a:pt x="99684" y="183295"/>
                </a:lnTo>
                <a:lnTo>
                  <a:pt x="99673" y="182297"/>
                </a:lnTo>
                <a:lnTo>
                  <a:pt x="98849" y="152961"/>
                </a:lnTo>
                <a:lnTo>
                  <a:pt x="91472" y="164244"/>
                </a:lnTo>
                <a:lnTo>
                  <a:pt x="88230" y="178535"/>
                </a:lnTo>
                <a:lnTo>
                  <a:pt x="88102" y="182293"/>
                </a:lnTo>
                <a:lnTo>
                  <a:pt x="90295" y="197399"/>
                </a:lnTo>
                <a:close/>
              </a:path>
              <a:path w="1146028" h="348011">
                <a:moveTo>
                  <a:pt x="88102" y="182293"/>
                </a:moveTo>
                <a:lnTo>
                  <a:pt x="88102" y="182297"/>
                </a:lnTo>
              </a:path>
              <a:path w="1146028" h="348011">
                <a:moveTo>
                  <a:pt x="174675" y="220388"/>
                </a:moveTo>
                <a:lnTo>
                  <a:pt x="176961" y="221280"/>
                </a:lnTo>
                <a:lnTo>
                  <a:pt x="179903" y="221720"/>
                </a:lnTo>
                <a:lnTo>
                  <a:pt x="183506" y="221720"/>
                </a:lnTo>
                <a:lnTo>
                  <a:pt x="195043" y="217279"/>
                </a:lnTo>
                <a:lnTo>
                  <a:pt x="201216" y="206005"/>
                </a:lnTo>
                <a:lnTo>
                  <a:pt x="203691" y="190974"/>
                </a:lnTo>
                <a:lnTo>
                  <a:pt x="204138" y="175747"/>
                </a:lnTo>
                <a:lnTo>
                  <a:pt x="204141" y="153799"/>
                </a:lnTo>
                <a:lnTo>
                  <a:pt x="229579" y="153799"/>
                </a:lnTo>
                <a:lnTo>
                  <a:pt x="229579" y="220388"/>
                </a:lnTo>
                <a:lnTo>
                  <a:pt x="240487" y="220388"/>
                </a:lnTo>
                <a:lnTo>
                  <a:pt x="240487" y="144190"/>
                </a:lnTo>
                <a:lnTo>
                  <a:pt x="193230" y="144190"/>
                </a:lnTo>
                <a:lnTo>
                  <a:pt x="193230" y="171813"/>
                </a:lnTo>
                <a:lnTo>
                  <a:pt x="192778" y="187838"/>
                </a:lnTo>
                <a:lnTo>
                  <a:pt x="190346" y="202834"/>
                </a:lnTo>
                <a:lnTo>
                  <a:pt x="184317" y="211508"/>
                </a:lnTo>
                <a:lnTo>
                  <a:pt x="181547" y="212086"/>
                </a:lnTo>
                <a:lnTo>
                  <a:pt x="177185" y="211881"/>
                </a:lnTo>
                <a:lnTo>
                  <a:pt x="174671" y="211002"/>
                </a:lnTo>
                <a:lnTo>
                  <a:pt x="174675" y="220388"/>
                </a:lnTo>
                <a:close/>
              </a:path>
              <a:path w="1146028" h="348011">
                <a:moveTo>
                  <a:pt x="853182" y="196908"/>
                </a:moveTo>
                <a:lnTo>
                  <a:pt x="859841" y="208744"/>
                </a:lnTo>
                <a:lnTo>
                  <a:pt x="870277" y="217013"/>
                </a:lnTo>
                <a:lnTo>
                  <a:pt x="883950" y="221251"/>
                </a:lnTo>
                <a:lnTo>
                  <a:pt x="891012" y="221720"/>
                </a:lnTo>
                <a:lnTo>
                  <a:pt x="895496" y="221720"/>
                </a:lnTo>
                <a:lnTo>
                  <a:pt x="902582" y="221496"/>
                </a:lnTo>
                <a:lnTo>
                  <a:pt x="908373" y="218969"/>
                </a:lnTo>
                <a:lnTo>
                  <a:pt x="907713" y="208385"/>
                </a:lnTo>
                <a:lnTo>
                  <a:pt x="904005" y="210675"/>
                </a:lnTo>
                <a:lnTo>
                  <a:pt x="896473" y="212086"/>
                </a:lnTo>
                <a:lnTo>
                  <a:pt x="891127" y="212086"/>
                </a:lnTo>
                <a:lnTo>
                  <a:pt x="877667" y="208895"/>
                </a:lnTo>
                <a:lnTo>
                  <a:pt x="867601" y="200004"/>
                </a:lnTo>
                <a:lnTo>
                  <a:pt x="862649" y="186432"/>
                </a:lnTo>
                <a:lnTo>
                  <a:pt x="862412" y="182297"/>
                </a:lnTo>
                <a:lnTo>
                  <a:pt x="865491" y="168130"/>
                </a:lnTo>
                <a:lnTo>
                  <a:pt x="874076" y="157831"/>
                </a:lnTo>
                <a:lnTo>
                  <a:pt x="887185" y="152781"/>
                </a:lnTo>
                <a:lnTo>
                  <a:pt x="891660" y="152495"/>
                </a:lnTo>
                <a:lnTo>
                  <a:pt x="897350" y="152492"/>
                </a:lnTo>
                <a:lnTo>
                  <a:pt x="902582" y="153913"/>
                </a:lnTo>
                <a:lnTo>
                  <a:pt x="907383" y="156754"/>
                </a:lnTo>
                <a:lnTo>
                  <a:pt x="908259" y="146163"/>
                </a:lnTo>
                <a:lnTo>
                  <a:pt x="902696" y="143650"/>
                </a:lnTo>
                <a:lnTo>
                  <a:pt x="897121" y="142894"/>
                </a:lnTo>
                <a:lnTo>
                  <a:pt x="891127" y="142894"/>
                </a:lnTo>
                <a:lnTo>
                  <a:pt x="876423" y="145187"/>
                </a:lnTo>
                <a:lnTo>
                  <a:pt x="864381" y="151726"/>
                </a:lnTo>
                <a:lnTo>
                  <a:pt x="855754" y="161996"/>
                </a:lnTo>
                <a:lnTo>
                  <a:pt x="851293" y="175481"/>
                </a:lnTo>
                <a:lnTo>
                  <a:pt x="850842" y="181969"/>
                </a:lnTo>
                <a:lnTo>
                  <a:pt x="853182" y="196908"/>
                </a:lnTo>
                <a:close/>
              </a:path>
              <a:path w="1146028" h="348011">
                <a:moveTo>
                  <a:pt x="453640" y="323197"/>
                </a:moveTo>
                <a:lnTo>
                  <a:pt x="460298" y="335034"/>
                </a:lnTo>
                <a:lnTo>
                  <a:pt x="470734" y="343303"/>
                </a:lnTo>
                <a:lnTo>
                  <a:pt x="484405" y="347542"/>
                </a:lnTo>
                <a:lnTo>
                  <a:pt x="491470" y="348011"/>
                </a:lnTo>
                <a:lnTo>
                  <a:pt x="495941" y="348011"/>
                </a:lnTo>
                <a:lnTo>
                  <a:pt x="503040" y="347795"/>
                </a:lnTo>
                <a:lnTo>
                  <a:pt x="508819" y="345268"/>
                </a:lnTo>
                <a:lnTo>
                  <a:pt x="508171" y="334678"/>
                </a:lnTo>
                <a:lnTo>
                  <a:pt x="504463" y="336974"/>
                </a:lnTo>
                <a:lnTo>
                  <a:pt x="496931" y="338392"/>
                </a:lnTo>
                <a:lnTo>
                  <a:pt x="491572" y="338392"/>
                </a:lnTo>
                <a:lnTo>
                  <a:pt x="478121" y="335199"/>
                </a:lnTo>
                <a:lnTo>
                  <a:pt x="468059" y="326301"/>
                </a:lnTo>
                <a:lnTo>
                  <a:pt x="463108" y="312726"/>
                </a:lnTo>
                <a:lnTo>
                  <a:pt x="462870" y="308588"/>
                </a:lnTo>
                <a:lnTo>
                  <a:pt x="465949" y="294427"/>
                </a:lnTo>
                <a:lnTo>
                  <a:pt x="474533" y="284125"/>
                </a:lnTo>
                <a:lnTo>
                  <a:pt x="487641" y="279070"/>
                </a:lnTo>
                <a:lnTo>
                  <a:pt x="492118" y="278784"/>
                </a:lnTo>
                <a:lnTo>
                  <a:pt x="497795" y="278784"/>
                </a:lnTo>
                <a:lnTo>
                  <a:pt x="503040" y="280202"/>
                </a:lnTo>
                <a:lnTo>
                  <a:pt x="507841" y="283053"/>
                </a:lnTo>
                <a:lnTo>
                  <a:pt x="508717" y="272461"/>
                </a:lnTo>
                <a:lnTo>
                  <a:pt x="503154" y="269949"/>
                </a:lnTo>
                <a:lnTo>
                  <a:pt x="497579" y="269182"/>
                </a:lnTo>
                <a:lnTo>
                  <a:pt x="491572" y="269182"/>
                </a:lnTo>
                <a:lnTo>
                  <a:pt x="476871" y="271478"/>
                </a:lnTo>
                <a:lnTo>
                  <a:pt x="464832" y="278020"/>
                </a:lnTo>
                <a:lnTo>
                  <a:pt x="456207" y="288293"/>
                </a:lnTo>
                <a:lnTo>
                  <a:pt x="451749" y="301783"/>
                </a:lnTo>
                <a:lnTo>
                  <a:pt x="451300" y="308256"/>
                </a:lnTo>
                <a:lnTo>
                  <a:pt x="453640" y="323197"/>
                </a:lnTo>
                <a:close/>
              </a:path>
              <a:path w="1146028" h="348011">
                <a:moveTo>
                  <a:pt x="756088" y="346683"/>
                </a:moveTo>
                <a:lnTo>
                  <a:pt x="766997" y="346683"/>
                </a:lnTo>
                <a:lnTo>
                  <a:pt x="766997" y="280097"/>
                </a:lnTo>
                <a:lnTo>
                  <a:pt x="790695" y="280097"/>
                </a:lnTo>
                <a:lnTo>
                  <a:pt x="790695" y="270489"/>
                </a:lnTo>
                <a:lnTo>
                  <a:pt x="732402" y="270489"/>
                </a:lnTo>
                <a:lnTo>
                  <a:pt x="732402" y="280097"/>
                </a:lnTo>
                <a:lnTo>
                  <a:pt x="756088" y="280097"/>
                </a:lnTo>
                <a:lnTo>
                  <a:pt x="756088" y="346683"/>
                </a:lnTo>
                <a:close/>
              </a:path>
              <a:path w="1146028" h="348011">
                <a:moveTo>
                  <a:pt x="686987" y="280097"/>
                </a:moveTo>
                <a:lnTo>
                  <a:pt x="718762" y="280097"/>
                </a:lnTo>
                <a:lnTo>
                  <a:pt x="718762" y="270489"/>
                </a:lnTo>
                <a:lnTo>
                  <a:pt x="676065" y="270489"/>
                </a:lnTo>
                <a:lnTo>
                  <a:pt x="676065" y="346683"/>
                </a:lnTo>
                <a:lnTo>
                  <a:pt x="718762" y="346683"/>
                </a:lnTo>
                <a:lnTo>
                  <a:pt x="718762" y="337078"/>
                </a:lnTo>
                <a:lnTo>
                  <a:pt x="686987" y="337078"/>
                </a:lnTo>
                <a:lnTo>
                  <a:pt x="686987" y="311971"/>
                </a:lnTo>
                <a:lnTo>
                  <a:pt x="715918" y="311971"/>
                </a:lnTo>
                <a:lnTo>
                  <a:pt x="715918" y="302374"/>
                </a:lnTo>
                <a:lnTo>
                  <a:pt x="686987" y="302374"/>
                </a:lnTo>
                <a:lnTo>
                  <a:pt x="686987" y="280097"/>
                </a:lnTo>
                <a:close/>
              </a:path>
              <a:path w="1146028" h="348011">
                <a:moveTo>
                  <a:pt x="800842" y="153799"/>
                </a:moveTo>
                <a:lnTo>
                  <a:pt x="832618" y="153799"/>
                </a:lnTo>
                <a:lnTo>
                  <a:pt x="832618" y="144190"/>
                </a:lnTo>
                <a:lnTo>
                  <a:pt x="789933" y="144190"/>
                </a:lnTo>
                <a:lnTo>
                  <a:pt x="789933" y="220388"/>
                </a:lnTo>
                <a:lnTo>
                  <a:pt x="832618" y="220388"/>
                </a:lnTo>
                <a:lnTo>
                  <a:pt x="832618" y="210786"/>
                </a:lnTo>
                <a:lnTo>
                  <a:pt x="800842" y="210786"/>
                </a:lnTo>
                <a:lnTo>
                  <a:pt x="800842" y="185674"/>
                </a:lnTo>
                <a:lnTo>
                  <a:pt x="829773" y="185674"/>
                </a:lnTo>
                <a:lnTo>
                  <a:pt x="829773" y="176072"/>
                </a:lnTo>
                <a:lnTo>
                  <a:pt x="800842" y="176072"/>
                </a:lnTo>
                <a:lnTo>
                  <a:pt x="800842" y="153799"/>
                </a:lnTo>
                <a:close/>
              </a:path>
              <a:path w="1146028" h="348011">
                <a:moveTo>
                  <a:pt x="754335" y="220388"/>
                </a:moveTo>
                <a:lnTo>
                  <a:pt x="765257" y="220388"/>
                </a:lnTo>
                <a:lnTo>
                  <a:pt x="765257" y="144190"/>
                </a:lnTo>
                <a:lnTo>
                  <a:pt x="754335" y="144190"/>
                </a:lnTo>
                <a:lnTo>
                  <a:pt x="754335" y="179240"/>
                </a:lnTo>
                <a:lnTo>
                  <a:pt x="750512" y="180007"/>
                </a:lnTo>
                <a:lnTo>
                  <a:pt x="748328" y="180007"/>
                </a:lnTo>
                <a:lnTo>
                  <a:pt x="735200" y="175426"/>
                </a:lnTo>
                <a:lnTo>
                  <a:pt x="730021" y="162778"/>
                </a:lnTo>
                <a:lnTo>
                  <a:pt x="729672" y="156427"/>
                </a:lnTo>
                <a:lnTo>
                  <a:pt x="729672" y="144190"/>
                </a:lnTo>
                <a:lnTo>
                  <a:pt x="718762" y="144190"/>
                </a:lnTo>
                <a:lnTo>
                  <a:pt x="718762" y="157841"/>
                </a:lnTo>
                <a:lnTo>
                  <a:pt x="721465" y="173811"/>
                </a:lnTo>
                <a:lnTo>
                  <a:pt x="729291" y="184212"/>
                </a:lnTo>
                <a:lnTo>
                  <a:pt x="741817" y="189143"/>
                </a:lnTo>
                <a:lnTo>
                  <a:pt x="748328" y="189608"/>
                </a:lnTo>
                <a:lnTo>
                  <a:pt x="752481" y="189504"/>
                </a:lnTo>
                <a:lnTo>
                  <a:pt x="754335" y="189169"/>
                </a:lnTo>
                <a:lnTo>
                  <a:pt x="754335" y="220388"/>
                </a:lnTo>
                <a:close/>
              </a:path>
              <a:path w="1146028" h="348011">
                <a:moveTo>
                  <a:pt x="625303" y="346683"/>
                </a:moveTo>
                <a:lnTo>
                  <a:pt x="636225" y="346683"/>
                </a:lnTo>
                <a:lnTo>
                  <a:pt x="636225" y="280097"/>
                </a:lnTo>
                <a:lnTo>
                  <a:pt x="659911" y="280097"/>
                </a:lnTo>
                <a:lnTo>
                  <a:pt x="659911" y="270489"/>
                </a:lnTo>
                <a:lnTo>
                  <a:pt x="601618" y="270489"/>
                </a:lnTo>
                <a:lnTo>
                  <a:pt x="601618" y="280097"/>
                </a:lnTo>
                <a:lnTo>
                  <a:pt x="625303" y="280097"/>
                </a:lnTo>
                <a:lnTo>
                  <a:pt x="625303" y="346683"/>
                </a:lnTo>
                <a:close/>
              </a:path>
              <a:path w="1146028" h="348011">
                <a:moveTo>
                  <a:pt x="574224" y="270489"/>
                </a:moveTo>
                <a:lnTo>
                  <a:pt x="538194" y="329878"/>
                </a:lnTo>
                <a:lnTo>
                  <a:pt x="538079" y="270489"/>
                </a:lnTo>
                <a:lnTo>
                  <a:pt x="527170" y="270489"/>
                </a:lnTo>
                <a:lnTo>
                  <a:pt x="527170" y="346683"/>
                </a:lnTo>
                <a:lnTo>
                  <a:pt x="538410" y="346683"/>
                </a:lnTo>
                <a:lnTo>
                  <a:pt x="574440" y="287740"/>
                </a:lnTo>
                <a:lnTo>
                  <a:pt x="574541" y="346683"/>
                </a:lnTo>
                <a:lnTo>
                  <a:pt x="585463" y="346683"/>
                </a:lnTo>
                <a:lnTo>
                  <a:pt x="585463" y="270489"/>
                </a:lnTo>
                <a:lnTo>
                  <a:pt x="574224" y="270489"/>
                </a:lnTo>
                <a:close/>
              </a:path>
              <a:path w="1146028" h="348011">
                <a:moveTo>
                  <a:pt x="486225" y="144190"/>
                </a:moveTo>
                <a:lnTo>
                  <a:pt x="473132" y="144190"/>
                </a:lnTo>
                <a:lnTo>
                  <a:pt x="498671" y="180762"/>
                </a:lnTo>
                <a:lnTo>
                  <a:pt x="470617" y="220388"/>
                </a:lnTo>
                <a:lnTo>
                  <a:pt x="483723" y="220388"/>
                </a:lnTo>
                <a:lnTo>
                  <a:pt x="505440" y="188074"/>
                </a:lnTo>
                <a:lnTo>
                  <a:pt x="527919" y="220388"/>
                </a:lnTo>
                <a:lnTo>
                  <a:pt x="541686" y="220388"/>
                </a:lnTo>
                <a:lnTo>
                  <a:pt x="513518" y="180547"/>
                </a:lnTo>
                <a:lnTo>
                  <a:pt x="539172" y="144190"/>
                </a:lnTo>
                <a:lnTo>
                  <a:pt x="526726" y="144190"/>
                </a:lnTo>
                <a:lnTo>
                  <a:pt x="506533" y="173451"/>
                </a:lnTo>
                <a:lnTo>
                  <a:pt x="486225" y="144190"/>
                </a:lnTo>
                <a:close/>
              </a:path>
              <a:path w="1146028" h="348011">
                <a:moveTo>
                  <a:pt x="409378" y="280097"/>
                </a:moveTo>
                <a:lnTo>
                  <a:pt x="416032" y="280097"/>
                </a:lnTo>
                <a:lnTo>
                  <a:pt x="426180" y="283593"/>
                </a:lnTo>
                <a:lnTo>
                  <a:pt x="426192" y="303241"/>
                </a:lnTo>
                <a:lnTo>
                  <a:pt x="417671" y="306622"/>
                </a:lnTo>
                <a:lnTo>
                  <a:pt x="400094" y="306622"/>
                </a:lnTo>
                <a:lnTo>
                  <a:pt x="400094" y="280097"/>
                </a:lnTo>
                <a:lnTo>
                  <a:pt x="400094" y="346683"/>
                </a:lnTo>
                <a:lnTo>
                  <a:pt x="400094" y="316235"/>
                </a:lnTo>
                <a:lnTo>
                  <a:pt x="410800" y="316235"/>
                </a:lnTo>
                <a:lnTo>
                  <a:pt x="424759" y="313686"/>
                </a:lnTo>
                <a:lnTo>
                  <a:pt x="434862" y="305132"/>
                </a:lnTo>
                <a:lnTo>
                  <a:pt x="437749" y="293306"/>
                </a:lnTo>
                <a:lnTo>
                  <a:pt x="433490" y="279262"/>
                </a:lnTo>
                <a:lnTo>
                  <a:pt x="422440" y="272206"/>
                </a:lnTo>
                <a:lnTo>
                  <a:pt x="409378" y="280097"/>
                </a:lnTo>
                <a:close/>
              </a:path>
              <a:path w="1146028" h="348011">
                <a:moveTo>
                  <a:pt x="389172" y="346683"/>
                </a:moveTo>
                <a:lnTo>
                  <a:pt x="400094" y="346683"/>
                </a:lnTo>
                <a:lnTo>
                  <a:pt x="400094" y="280097"/>
                </a:lnTo>
                <a:lnTo>
                  <a:pt x="409378" y="280097"/>
                </a:lnTo>
                <a:lnTo>
                  <a:pt x="422440" y="272206"/>
                </a:lnTo>
                <a:lnTo>
                  <a:pt x="409149" y="270493"/>
                </a:lnTo>
                <a:lnTo>
                  <a:pt x="389172" y="270489"/>
                </a:lnTo>
                <a:lnTo>
                  <a:pt x="389172" y="346683"/>
                </a:lnTo>
                <a:close/>
              </a:path>
              <a:path w="1146028" h="348011">
                <a:moveTo>
                  <a:pt x="335908" y="280097"/>
                </a:moveTo>
                <a:lnTo>
                  <a:pt x="367671" y="280097"/>
                </a:lnTo>
                <a:lnTo>
                  <a:pt x="367671" y="270489"/>
                </a:lnTo>
                <a:lnTo>
                  <a:pt x="324986" y="270489"/>
                </a:lnTo>
                <a:lnTo>
                  <a:pt x="324986" y="346683"/>
                </a:lnTo>
                <a:lnTo>
                  <a:pt x="367671" y="346683"/>
                </a:lnTo>
                <a:lnTo>
                  <a:pt x="367671" y="337078"/>
                </a:lnTo>
                <a:lnTo>
                  <a:pt x="335908" y="337078"/>
                </a:lnTo>
                <a:lnTo>
                  <a:pt x="335908" y="311971"/>
                </a:lnTo>
                <a:lnTo>
                  <a:pt x="364839" y="311971"/>
                </a:lnTo>
                <a:lnTo>
                  <a:pt x="364839" y="302374"/>
                </a:lnTo>
                <a:lnTo>
                  <a:pt x="335908" y="302374"/>
                </a:lnTo>
                <a:lnTo>
                  <a:pt x="335908" y="280097"/>
                </a:lnTo>
                <a:close/>
              </a:path>
              <a:path w="1146028" h="348011">
                <a:moveTo>
                  <a:pt x="295239" y="277231"/>
                </a:moveTo>
                <a:lnTo>
                  <a:pt x="283036" y="271355"/>
                </a:lnTo>
                <a:lnTo>
                  <a:pt x="273020" y="270493"/>
                </a:lnTo>
                <a:lnTo>
                  <a:pt x="252392" y="270489"/>
                </a:lnTo>
                <a:lnTo>
                  <a:pt x="252392" y="346683"/>
                </a:lnTo>
                <a:lnTo>
                  <a:pt x="263311" y="337729"/>
                </a:lnTo>
                <a:lnTo>
                  <a:pt x="263311" y="279445"/>
                </a:lnTo>
                <a:lnTo>
                  <a:pt x="281213" y="279445"/>
                </a:lnTo>
                <a:lnTo>
                  <a:pt x="288855" y="281735"/>
                </a:lnTo>
                <a:lnTo>
                  <a:pt x="288855" y="302046"/>
                </a:lnTo>
                <a:lnTo>
                  <a:pt x="279792" y="303019"/>
                </a:lnTo>
                <a:lnTo>
                  <a:pt x="279792" y="311971"/>
                </a:lnTo>
                <a:lnTo>
                  <a:pt x="290150" y="313609"/>
                </a:lnTo>
                <a:lnTo>
                  <a:pt x="284054" y="308044"/>
                </a:lnTo>
                <a:lnTo>
                  <a:pt x="284054" y="307828"/>
                </a:lnTo>
                <a:lnTo>
                  <a:pt x="293668" y="305315"/>
                </a:lnTo>
                <a:lnTo>
                  <a:pt x="299764" y="300189"/>
                </a:lnTo>
                <a:lnTo>
                  <a:pt x="299764" y="289702"/>
                </a:lnTo>
                <a:lnTo>
                  <a:pt x="295239" y="277231"/>
                </a:lnTo>
                <a:close/>
              </a:path>
              <a:path w="1146028" h="348011">
                <a:moveTo>
                  <a:pt x="279792" y="303019"/>
                </a:moveTo>
                <a:lnTo>
                  <a:pt x="263311" y="303015"/>
                </a:lnTo>
                <a:lnTo>
                  <a:pt x="263311" y="279445"/>
                </a:lnTo>
                <a:lnTo>
                  <a:pt x="263311" y="337729"/>
                </a:lnTo>
                <a:lnTo>
                  <a:pt x="263311" y="311971"/>
                </a:lnTo>
                <a:lnTo>
                  <a:pt x="279792" y="311971"/>
                </a:lnTo>
                <a:lnTo>
                  <a:pt x="279792" y="303019"/>
                </a:lnTo>
                <a:close/>
              </a:path>
              <a:path w="1146028" h="348011">
                <a:moveTo>
                  <a:pt x="290163" y="335551"/>
                </a:moveTo>
                <a:lnTo>
                  <a:pt x="281426" y="337733"/>
                </a:lnTo>
                <a:lnTo>
                  <a:pt x="263311" y="337729"/>
                </a:lnTo>
                <a:lnTo>
                  <a:pt x="252392" y="346683"/>
                </a:lnTo>
                <a:lnTo>
                  <a:pt x="272696" y="346683"/>
                </a:lnTo>
                <a:lnTo>
                  <a:pt x="288075" y="344749"/>
                </a:lnTo>
                <a:lnTo>
                  <a:pt x="298741" y="337439"/>
                </a:lnTo>
                <a:lnTo>
                  <a:pt x="301732" y="326386"/>
                </a:lnTo>
                <a:lnTo>
                  <a:pt x="296811" y="313556"/>
                </a:lnTo>
                <a:lnTo>
                  <a:pt x="284054" y="308044"/>
                </a:lnTo>
                <a:lnTo>
                  <a:pt x="290150" y="313609"/>
                </a:lnTo>
                <a:lnTo>
                  <a:pt x="290163" y="335551"/>
                </a:lnTo>
                <a:close/>
              </a:path>
              <a:path w="1146028" h="348011">
                <a:moveTo>
                  <a:pt x="217130" y="270489"/>
                </a:moveTo>
                <a:lnTo>
                  <a:pt x="181108" y="329878"/>
                </a:lnTo>
                <a:lnTo>
                  <a:pt x="180996" y="270489"/>
                </a:lnTo>
                <a:lnTo>
                  <a:pt x="170082" y="270489"/>
                </a:lnTo>
                <a:lnTo>
                  <a:pt x="170082" y="346683"/>
                </a:lnTo>
                <a:lnTo>
                  <a:pt x="181331" y="346683"/>
                </a:lnTo>
                <a:lnTo>
                  <a:pt x="217354" y="287740"/>
                </a:lnTo>
                <a:lnTo>
                  <a:pt x="217458" y="346683"/>
                </a:lnTo>
                <a:lnTo>
                  <a:pt x="228372" y="346683"/>
                </a:lnTo>
                <a:lnTo>
                  <a:pt x="228372" y="270489"/>
                </a:lnTo>
                <a:lnTo>
                  <a:pt x="217130" y="270489"/>
                </a:lnTo>
                <a:close/>
              </a:path>
              <a:path w="1146028" h="348011">
                <a:moveTo>
                  <a:pt x="144863" y="270489"/>
                </a:moveTo>
                <a:lnTo>
                  <a:pt x="133948" y="270489"/>
                </a:lnTo>
                <a:lnTo>
                  <a:pt x="133948" y="302374"/>
                </a:lnTo>
                <a:lnTo>
                  <a:pt x="97487" y="302374"/>
                </a:lnTo>
                <a:lnTo>
                  <a:pt x="97487" y="270489"/>
                </a:lnTo>
                <a:lnTo>
                  <a:pt x="86569" y="270489"/>
                </a:lnTo>
                <a:lnTo>
                  <a:pt x="86569" y="346683"/>
                </a:lnTo>
                <a:lnTo>
                  <a:pt x="97487" y="346683"/>
                </a:lnTo>
                <a:lnTo>
                  <a:pt x="97487" y="311971"/>
                </a:lnTo>
                <a:lnTo>
                  <a:pt x="133948" y="311971"/>
                </a:lnTo>
                <a:lnTo>
                  <a:pt x="133948" y="346683"/>
                </a:lnTo>
                <a:lnTo>
                  <a:pt x="144863" y="346683"/>
                </a:lnTo>
                <a:lnTo>
                  <a:pt x="144863" y="270489"/>
                </a:lnTo>
                <a:close/>
              </a:path>
              <a:path w="1146028" h="348011">
                <a:moveTo>
                  <a:pt x="17687" y="337405"/>
                </a:moveTo>
                <a:lnTo>
                  <a:pt x="13867" y="336974"/>
                </a:lnTo>
                <a:lnTo>
                  <a:pt x="12448" y="336534"/>
                </a:lnTo>
                <a:lnTo>
                  <a:pt x="11797" y="346575"/>
                </a:lnTo>
                <a:lnTo>
                  <a:pt x="15725" y="347356"/>
                </a:lnTo>
                <a:lnTo>
                  <a:pt x="19216" y="347356"/>
                </a:lnTo>
                <a:lnTo>
                  <a:pt x="32156" y="341631"/>
                </a:lnTo>
                <a:lnTo>
                  <a:pt x="38858" y="331085"/>
                </a:lnTo>
                <a:lnTo>
                  <a:pt x="70404" y="270489"/>
                </a:lnTo>
                <a:lnTo>
                  <a:pt x="58294" y="270489"/>
                </a:lnTo>
                <a:lnTo>
                  <a:pt x="35265" y="315579"/>
                </a:lnTo>
                <a:lnTo>
                  <a:pt x="34937" y="315579"/>
                </a:lnTo>
                <a:lnTo>
                  <a:pt x="12776" y="270489"/>
                </a:lnTo>
                <a:lnTo>
                  <a:pt x="0" y="270489"/>
                </a:lnTo>
                <a:lnTo>
                  <a:pt x="29149" y="326815"/>
                </a:lnTo>
                <a:lnTo>
                  <a:pt x="28166" y="328996"/>
                </a:lnTo>
                <a:lnTo>
                  <a:pt x="26419" y="332931"/>
                </a:lnTo>
                <a:lnTo>
                  <a:pt x="23691" y="337405"/>
                </a:lnTo>
                <a:lnTo>
                  <a:pt x="17687" y="337405"/>
                </a:lnTo>
                <a:close/>
              </a:path>
              <a:path w="1146028" h="348011">
                <a:moveTo>
                  <a:pt x="1105427" y="128922"/>
                </a:moveTo>
                <a:lnTo>
                  <a:pt x="1103445" y="126298"/>
                </a:lnTo>
                <a:lnTo>
                  <a:pt x="1101921" y="136011"/>
                </a:lnTo>
                <a:lnTo>
                  <a:pt x="1104538" y="137756"/>
                </a:lnTo>
                <a:lnTo>
                  <a:pt x="1112945" y="138959"/>
                </a:lnTo>
                <a:lnTo>
                  <a:pt x="1120806" y="138959"/>
                </a:lnTo>
                <a:lnTo>
                  <a:pt x="1129430" y="137756"/>
                </a:lnTo>
                <a:lnTo>
                  <a:pt x="1132058" y="136011"/>
                </a:lnTo>
                <a:lnTo>
                  <a:pt x="1130420" y="126298"/>
                </a:lnTo>
                <a:lnTo>
                  <a:pt x="1128337" y="128922"/>
                </a:lnTo>
                <a:lnTo>
                  <a:pt x="1120908" y="130345"/>
                </a:lnTo>
                <a:lnTo>
                  <a:pt x="1112843" y="130341"/>
                </a:lnTo>
                <a:lnTo>
                  <a:pt x="1105427" y="128922"/>
                </a:lnTo>
                <a:close/>
              </a:path>
              <a:path w="1146028" h="348011">
                <a:moveTo>
                  <a:pt x="1134789" y="144190"/>
                </a:moveTo>
                <a:lnTo>
                  <a:pt x="1098759" y="203575"/>
                </a:lnTo>
                <a:lnTo>
                  <a:pt x="1098657" y="144190"/>
                </a:lnTo>
                <a:lnTo>
                  <a:pt x="1087735" y="144190"/>
                </a:lnTo>
                <a:lnTo>
                  <a:pt x="1087735" y="220388"/>
                </a:lnTo>
                <a:lnTo>
                  <a:pt x="1098975" y="220388"/>
                </a:lnTo>
                <a:lnTo>
                  <a:pt x="1135005" y="161448"/>
                </a:lnTo>
                <a:lnTo>
                  <a:pt x="1135106" y="220388"/>
                </a:lnTo>
                <a:lnTo>
                  <a:pt x="1146028" y="220388"/>
                </a:lnTo>
                <a:lnTo>
                  <a:pt x="1146028" y="144190"/>
                </a:lnTo>
                <a:lnTo>
                  <a:pt x="1134789" y="144190"/>
                </a:lnTo>
                <a:close/>
              </a:path>
              <a:path w="1146028" h="348011">
                <a:moveTo>
                  <a:pt x="948874" y="180219"/>
                </a:moveTo>
                <a:lnTo>
                  <a:pt x="984675" y="144190"/>
                </a:lnTo>
                <a:lnTo>
                  <a:pt x="970159" y="144190"/>
                </a:lnTo>
                <a:lnTo>
                  <a:pt x="937634" y="177709"/>
                </a:lnTo>
                <a:lnTo>
                  <a:pt x="937634" y="144190"/>
                </a:lnTo>
                <a:lnTo>
                  <a:pt x="926712" y="144190"/>
                </a:lnTo>
                <a:lnTo>
                  <a:pt x="926712" y="220388"/>
                </a:lnTo>
                <a:lnTo>
                  <a:pt x="937634" y="220388"/>
                </a:lnTo>
                <a:lnTo>
                  <a:pt x="937634" y="183060"/>
                </a:lnTo>
                <a:lnTo>
                  <a:pt x="971581" y="220388"/>
                </a:lnTo>
                <a:lnTo>
                  <a:pt x="987507" y="220388"/>
                </a:lnTo>
                <a:lnTo>
                  <a:pt x="948874" y="180219"/>
                </a:lnTo>
                <a:close/>
              </a:path>
              <a:path w="1146028" h="348011">
                <a:moveTo>
                  <a:pt x="1051261" y="144190"/>
                </a:moveTo>
                <a:lnTo>
                  <a:pt x="1015244" y="203575"/>
                </a:lnTo>
                <a:lnTo>
                  <a:pt x="1015130" y="144190"/>
                </a:lnTo>
                <a:lnTo>
                  <a:pt x="1004220" y="144190"/>
                </a:lnTo>
                <a:lnTo>
                  <a:pt x="1004220" y="220388"/>
                </a:lnTo>
                <a:lnTo>
                  <a:pt x="1015460" y="220388"/>
                </a:lnTo>
                <a:lnTo>
                  <a:pt x="1051490" y="161448"/>
                </a:lnTo>
                <a:lnTo>
                  <a:pt x="1051604" y="220388"/>
                </a:lnTo>
                <a:lnTo>
                  <a:pt x="1062513" y="220388"/>
                </a:lnTo>
                <a:lnTo>
                  <a:pt x="1062513" y="144190"/>
                </a:lnTo>
                <a:lnTo>
                  <a:pt x="1051261" y="144190"/>
                </a:lnTo>
                <a:close/>
              </a:path>
              <a:path w="1146028" h="348011">
                <a:moveTo>
                  <a:pt x="688066" y="144190"/>
                </a:moveTo>
                <a:lnTo>
                  <a:pt x="652049" y="203575"/>
                </a:lnTo>
                <a:lnTo>
                  <a:pt x="651948" y="144190"/>
                </a:lnTo>
                <a:lnTo>
                  <a:pt x="641026" y="144190"/>
                </a:lnTo>
                <a:lnTo>
                  <a:pt x="641026" y="220388"/>
                </a:lnTo>
                <a:lnTo>
                  <a:pt x="652278" y="220388"/>
                </a:lnTo>
                <a:lnTo>
                  <a:pt x="688295" y="161448"/>
                </a:lnTo>
                <a:lnTo>
                  <a:pt x="688397" y="220388"/>
                </a:lnTo>
                <a:lnTo>
                  <a:pt x="699319" y="220388"/>
                </a:lnTo>
                <a:lnTo>
                  <a:pt x="699319" y="144190"/>
                </a:lnTo>
                <a:lnTo>
                  <a:pt x="688066" y="144190"/>
                </a:lnTo>
                <a:close/>
              </a:path>
              <a:path w="1146028" h="348011">
                <a:moveTo>
                  <a:pt x="615803" y="144190"/>
                </a:moveTo>
                <a:lnTo>
                  <a:pt x="604894" y="144190"/>
                </a:lnTo>
                <a:lnTo>
                  <a:pt x="604894" y="176072"/>
                </a:lnTo>
                <a:lnTo>
                  <a:pt x="568432" y="176072"/>
                </a:lnTo>
                <a:lnTo>
                  <a:pt x="568432" y="144190"/>
                </a:lnTo>
                <a:lnTo>
                  <a:pt x="557523" y="144190"/>
                </a:lnTo>
                <a:lnTo>
                  <a:pt x="557523" y="220388"/>
                </a:lnTo>
                <a:lnTo>
                  <a:pt x="568432" y="220388"/>
                </a:lnTo>
                <a:lnTo>
                  <a:pt x="568432" y="185674"/>
                </a:lnTo>
                <a:lnTo>
                  <a:pt x="604894" y="185674"/>
                </a:lnTo>
                <a:lnTo>
                  <a:pt x="604894" y="220388"/>
                </a:lnTo>
                <a:lnTo>
                  <a:pt x="615803" y="220388"/>
                </a:lnTo>
                <a:lnTo>
                  <a:pt x="615803" y="144190"/>
                </a:lnTo>
                <a:close/>
              </a:path>
              <a:path w="1146028" h="348011">
                <a:moveTo>
                  <a:pt x="425532" y="153799"/>
                </a:moveTo>
                <a:lnTo>
                  <a:pt x="457295" y="153799"/>
                </a:lnTo>
                <a:lnTo>
                  <a:pt x="457295" y="144190"/>
                </a:lnTo>
                <a:lnTo>
                  <a:pt x="414623" y="144190"/>
                </a:lnTo>
                <a:lnTo>
                  <a:pt x="414623" y="220388"/>
                </a:lnTo>
                <a:lnTo>
                  <a:pt x="457295" y="220388"/>
                </a:lnTo>
                <a:lnTo>
                  <a:pt x="457295" y="210786"/>
                </a:lnTo>
                <a:lnTo>
                  <a:pt x="425532" y="210786"/>
                </a:lnTo>
                <a:lnTo>
                  <a:pt x="425532" y="185674"/>
                </a:lnTo>
                <a:lnTo>
                  <a:pt x="454450" y="185674"/>
                </a:lnTo>
                <a:lnTo>
                  <a:pt x="454450" y="176072"/>
                </a:lnTo>
                <a:lnTo>
                  <a:pt x="425532" y="176072"/>
                </a:lnTo>
                <a:lnTo>
                  <a:pt x="425532" y="153799"/>
                </a:lnTo>
                <a:close/>
              </a:path>
              <a:path w="1146028" h="348011">
                <a:moveTo>
                  <a:pt x="363848" y="220388"/>
                </a:moveTo>
                <a:lnTo>
                  <a:pt x="374770" y="220388"/>
                </a:lnTo>
                <a:lnTo>
                  <a:pt x="374770" y="153799"/>
                </a:lnTo>
                <a:lnTo>
                  <a:pt x="398456" y="153799"/>
                </a:lnTo>
                <a:lnTo>
                  <a:pt x="398456" y="144190"/>
                </a:lnTo>
                <a:lnTo>
                  <a:pt x="340163" y="144190"/>
                </a:lnTo>
                <a:lnTo>
                  <a:pt x="340163" y="153799"/>
                </a:lnTo>
                <a:lnTo>
                  <a:pt x="363848" y="153799"/>
                </a:lnTo>
                <a:lnTo>
                  <a:pt x="363848" y="220388"/>
                </a:lnTo>
                <a:close/>
              </a:path>
              <a:path w="1146028" h="348011">
                <a:moveTo>
                  <a:pt x="312756" y="144190"/>
                </a:moveTo>
                <a:lnTo>
                  <a:pt x="276739" y="203575"/>
                </a:lnTo>
                <a:lnTo>
                  <a:pt x="276627" y="144190"/>
                </a:lnTo>
                <a:lnTo>
                  <a:pt x="265711" y="144190"/>
                </a:lnTo>
                <a:lnTo>
                  <a:pt x="265711" y="220388"/>
                </a:lnTo>
                <a:lnTo>
                  <a:pt x="276955" y="220388"/>
                </a:lnTo>
                <a:lnTo>
                  <a:pt x="312972" y="161448"/>
                </a:lnTo>
                <a:lnTo>
                  <a:pt x="313086" y="220388"/>
                </a:lnTo>
                <a:lnTo>
                  <a:pt x="324008" y="220388"/>
                </a:lnTo>
                <a:lnTo>
                  <a:pt x="324008" y="144190"/>
                </a:lnTo>
                <a:lnTo>
                  <a:pt x="312756" y="144190"/>
                </a:lnTo>
                <a:close/>
              </a:path>
              <a:path w="1146028" h="348011">
                <a:moveTo>
                  <a:pt x="120925" y="221565"/>
                </a:moveTo>
                <a:lnTo>
                  <a:pt x="124776" y="221720"/>
                </a:lnTo>
                <a:lnTo>
                  <a:pt x="139543" y="219125"/>
                </a:lnTo>
                <a:lnTo>
                  <a:pt x="150744" y="211837"/>
                </a:lnTo>
                <a:lnTo>
                  <a:pt x="158097" y="200599"/>
                </a:lnTo>
                <a:lnTo>
                  <a:pt x="161320" y="186152"/>
                </a:lnTo>
                <a:lnTo>
                  <a:pt x="161448" y="182297"/>
                </a:lnTo>
                <a:lnTo>
                  <a:pt x="159240" y="167415"/>
                </a:lnTo>
                <a:lnTo>
                  <a:pt x="152821" y="155335"/>
                </a:lnTo>
                <a:lnTo>
                  <a:pt x="142501" y="146924"/>
                </a:lnTo>
                <a:lnTo>
                  <a:pt x="128589" y="143051"/>
                </a:lnTo>
                <a:lnTo>
                  <a:pt x="124776" y="142894"/>
                </a:lnTo>
                <a:lnTo>
                  <a:pt x="110054" y="145554"/>
                </a:lnTo>
                <a:lnTo>
                  <a:pt x="98849" y="152961"/>
                </a:lnTo>
                <a:lnTo>
                  <a:pt x="99673" y="182297"/>
                </a:lnTo>
                <a:lnTo>
                  <a:pt x="102327" y="167971"/>
                </a:lnTo>
                <a:lnTo>
                  <a:pt x="110311" y="157138"/>
                </a:lnTo>
                <a:lnTo>
                  <a:pt x="123675" y="152516"/>
                </a:lnTo>
                <a:lnTo>
                  <a:pt x="124776" y="152495"/>
                </a:lnTo>
                <a:lnTo>
                  <a:pt x="138506" y="156595"/>
                </a:lnTo>
                <a:lnTo>
                  <a:pt x="146859" y="167089"/>
                </a:lnTo>
                <a:lnTo>
                  <a:pt x="149876" y="181254"/>
                </a:lnTo>
                <a:lnTo>
                  <a:pt x="149889" y="182297"/>
                </a:lnTo>
                <a:lnTo>
                  <a:pt x="147376" y="196465"/>
                </a:lnTo>
                <a:lnTo>
                  <a:pt x="139536" y="207363"/>
                </a:lnTo>
                <a:lnTo>
                  <a:pt x="125921" y="212064"/>
                </a:lnTo>
                <a:lnTo>
                  <a:pt x="124776" y="212086"/>
                </a:lnTo>
                <a:lnTo>
                  <a:pt x="120925" y="221565"/>
                </a:lnTo>
                <a:close/>
              </a:path>
              <a:path w="1146028" h="348011">
                <a:moveTo>
                  <a:pt x="56437" y="220388"/>
                </a:moveTo>
                <a:lnTo>
                  <a:pt x="67351" y="220388"/>
                </a:lnTo>
                <a:lnTo>
                  <a:pt x="67351" y="144190"/>
                </a:lnTo>
                <a:lnTo>
                  <a:pt x="9065" y="144190"/>
                </a:lnTo>
                <a:lnTo>
                  <a:pt x="9065" y="220388"/>
                </a:lnTo>
                <a:lnTo>
                  <a:pt x="19975" y="220388"/>
                </a:lnTo>
                <a:lnTo>
                  <a:pt x="19975" y="153799"/>
                </a:lnTo>
                <a:lnTo>
                  <a:pt x="56437" y="153799"/>
                </a:lnTo>
                <a:lnTo>
                  <a:pt x="56437" y="220388"/>
                </a:lnTo>
                <a:close/>
              </a:path>
              <a:path w="1146028" h="348011">
                <a:moveTo>
                  <a:pt x="521925" y="2623"/>
                </a:moveTo>
                <a:lnTo>
                  <a:pt x="519957" y="0"/>
                </a:lnTo>
                <a:lnTo>
                  <a:pt x="518433" y="9719"/>
                </a:lnTo>
                <a:lnTo>
                  <a:pt x="521049" y="11459"/>
                </a:lnTo>
                <a:lnTo>
                  <a:pt x="529456" y="12664"/>
                </a:lnTo>
                <a:lnTo>
                  <a:pt x="537305" y="12664"/>
                </a:lnTo>
                <a:lnTo>
                  <a:pt x="545941" y="11459"/>
                </a:lnTo>
                <a:lnTo>
                  <a:pt x="548557" y="9723"/>
                </a:lnTo>
                <a:lnTo>
                  <a:pt x="546919" y="0"/>
                </a:lnTo>
                <a:lnTo>
                  <a:pt x="544849" y="2620"/>
                </a:lnTo>
                <a:lnTo>
                  <a:pt x="537419" y="4042"/>
                </a:lnTo>
                <a:lnTo>
                  <a:pt x="529342" y="4042"/>
                </a:lnTo>
                <a:lnTo>
                  <a:pt x="521925" y="2623"/>
                </a:lnTo>
                <a:close/>
              </a:path>
              <a:path w="1146028" h="348011">
                <a:moveTo>
                  <a:pt x="551287" y="17903"/>
                </a:moveTo>
                <a:lnTo>
                  <a:pt x="515258" y="77284"/>
                </a:lnTo>
                <a:lnTo>
                  <a:pt x="515156" y="17903"/>
                </a:lnTo>
                <a:lnTo>
                  <a:pt x="504247" y="17903"/>
                </a:lnTo>
                <a:lnTo>
                  <a:pt x="504247" y="94096"/>
                </a:lnTo>
                <a:lnTo>
                  <a:pt x="515486" y="94096"/>
                </a:lnTo>
                <a:lnTo>
                  <a:pt x="551503" y="35149"/>
                </a:lnTo>
                <a:lnTo>
                  <a:pt x="551618" y="94096"/>
                </a:lnTo>
                <a:lnTo>
                  <a:pt x="562540" y="94096"/>
                </a:lnTo>
                <a:lnTo>
                  <a:pt x="562540" y="17903"/>
                </a:lnTo>
                <a:lnTo>
                  <a:pt x="551287" y="17903"/>
                </a:lnTo>
                <a:close/>
              </a:path>
              <a:path w="1146028" h="348011">
                <a:moveTo>
                  <a:pt x="467772" y="17903"/>
                </a:moveTo>
                <a:lnTo>
                  <a:pt x="431755" y="77284"/>
                </a:lnTo>
                <a:lnTo>
                  <a:pt x="431641" y="17903"/>
                </a:lnTo>
                <a:lnTo>
                  <a:pt x="420719" y="17903"/>
                </a:lnTo>
                <a:lnTo>
                  <a:pt x="420719" y="94096"/>
                </a:lnTo>
                <a:lnTo>
                  <a:pt x="431971" y="94096"/>
                </a:lnTo>
                <a:lnTo>
                  <a:pt x="467988" y="35149"/>
                </a:lnTo>
                <a:lnTo>
                  <a:pt x="468102" y="94096"/>
                </a:lnTo>
                <a:lnTo>
                  <a:pt x="479024" y="94096"/>
                </a:lnTo>
                <a:lnTo>
                  <a:pt x="479024" y="17903"/>
                </a:lnTo>
                <a:lnTo>
                  <a:pt x="467772" y="1790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6386" y="6847852"/>
            <a:ext cx="107589" cy="236689"/>
          </a:xfrm>
          <a:custGeom>
            <a:avLst/>
            <a:gdLst/>
            <a:ahLst/>
            <a:cxnLst/>
            <a:rect l="l" t="t" r="r" b="b"/>
            <a:pathLst>
              <a:path w="107589" h="236689">
                <a:moveTo>
                  <a:pt x="0" y="0"/>
                </a:moveTo>
                <a:lnTo>
                  <a:pt x="0" y="236689"/>
                </a:lnTo>
                <a:lnTo>
                  <a:pt x="107589" y="236689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7275" y="6976953"/>
            <a:ext cx="107596" cy="107589"/>
          </a:xfrm>
          <a:custGeom>
            <a:avLst/>
            <a:gdLst/>
            <a:ahLst/>
            <a:cxnLst/>
            <a:rect l="l" t="t" r="r" b="b"/>
            <a:pathLst>
              <a:path w="107596" h="107589">
                <a:moveTo>
                  <a:pt x="0" y="0"/>
                </a:moveTo>
                <a:lnTo>
                  <a:pt x="0" y="107589"/>
                </a:lnTo>
                <a:lnTo>
                  <a:pt x="107596" y="1075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8168" y="6847852"/>
            <a:ext cx="107590" cy="236689"/>
          </a:xfrm>
          <a:custGeom>
            <a:avLst/>
            <a:gdLst/>
            <a:ahLst/>
            <a:cxnLst/>
            <a:rect l="l" t="t" r="r" b="b"/>
            <a:pathLst>
              <a:path w="107590" h="236689">
                <a:moveTo>
                  <a:pt x="0" y="0"/>
                </a:moveTo>
                <a:lnTo>
                  <a:pt x="0" y="236689"/>
                </a:lnTo>
                <a:lnTo>
                  <a:pt x="107590" y="236689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8168" y="6718745"/>
            <a:ext cx="107590" cy="107586"/>
          </a:xfrm>
          <a:custGeom>
            <a:avLst/>
            <a:gdLst/>
            <a:ahLst/>
            <a:cxnLst/>
            <a:rect l="l" t="t" r="r" b="b"/>
            <a:pathLst>
              <a:path w="107590" h="107586">
                <a:moveTo>
                  <a:pt x="0" y="0"/>
                </a:moveTo>
                <a:lnTo>
                  <a:pt x="0" y="107586"/>
                </a:lnTo>
                <a:lnTo>
                  <a:pt x="107590" y="107586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7275" y="6718745"/>
            <a:ext cx="107596" cy="236689"/>
          </a:xfrm>
          <a:custGeom>
            <a:avLst/>
            <a:gdLst/>
            <a:ahLst/>
            <a:cxnLst/>
            <a:rect l="l" t="t" r="r" b="b"/>
            <a:pathLst>
              <a:path w="107596" h="236689">
                <a:moveTo>
                  <a:pt x="0" y="0"/>
                </a:moveTo>
                <a:lnTo>
                  <a:pt x="0" y="236689"/>
                </a:lnTo>
                <a:lnTo>
                  <a:pt x="107596" y="2366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6386" y="6718745"/>
            <a:ext cx="107589" cy="107586"/>
          </a:xfrm>
          <a:custGeom>
            <a:avLst/>
            <a:gdLst/>
            <a:ahLst/>
            <a:cxnLst/>
            <a:rect l="l" t="t" r="r" b="b"/>
            <a:pathLst>
              <a:path w="107589" h="107586">
                <a:moveTo>
                  <a:pt x="0" y="0"/>
                </a:moveTo>
                <a:lnTo>
                  <a:pt x="0" y="107586"/>
                </a:lnTo>
                <a:lnTo>
                  <a:pt x="107589" y="107586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43418" y="1537371"/>
            <a:ext cx="7405166" cy="5185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27153" y="1087380"/>
            <a:ext cx="1554556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Н</a:t>
            </a:r>
            <a:r>
              <a:rPr sz="2600" spc="-69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учный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73861" y="1087380"/>
            <a:ext cx="1203537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по</a:t>
            </a:r>
            <a:r>
              <a:rPr sz="2600" spc="-44" dirty="0" smtClean="0">
                <a:solidFill>
                  <a:srgbClr val="5F6062"/>
                </a:solidFill>
                <a:latin typeface="Times New Roman"/>
                <a:cs typeface="Times New Roman"/>
              </a:rPr>
              <a:t>р</a:t>
            </a:r>
            <a:r>
              <a:rPr sz="2600" spc="-25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ал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86011" y="1087380"/>
            <a:ext cx="922883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PURE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17505" y="1087380"/>
            <a:ext cx="1903247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dirty="0" smtClean="0">
                <a:solidFill>
                  <a:srgbClr val="5F6062"/>
                </a:solidFill>
                <a:latin typeface="Times New Roman"/>
                <a:cs typeface="Times New Roman"/>
              </a:rPr>
              <a:t>(Public</a:t>
            </a:r>
            <a:r>
              <a:rPr sz="2600" spc="-39" dirty="0" smtClean="0">
                <a:solidFill>
                  <a:srgbClr val="5F6062"/>
                </a:solidFill>
                <a:latin typeface="Times New Roman"/>
                <a:cs typeface="Times New Roman"/>
              </a:rPr>
              <a:t>a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tion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9363" y="1087380"/>
            <a:ext cx="643202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dirty="0" smtClean="0">
                <a:solidFill>
                  <a:srgbClr val="5F6062"/>
                </a:solidFill>
                <a:latin typeface="Times New Roman"/>
                <a:cs typeface="Times New Roman"/>
              </a:rPr>
              <a:t>a</a:t>
            </a:r>
            <a:r>
              <a:rPr sz="2600" spc="-25" dirty="0" smtClean="0">
                <a:solidFill>
                  <a:srgbClr val="5F6062"/>
                </a:solidFill>
                <a:latin typeface="Times New Roman"/>
                <a:cs typeface="Times New Roman"/>
              </a:rPr>
              <a:t>n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81177" y="1087380"/>
            <a:ext cx="1556529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spc="-62" dirty="0" smtClean="0">
                <a:solidFill>
                  <a:srgbClr val="5F6062"/>
                </a:solidFill>
                <a:latin typeface="Times New Roman"/>
                <a:cs typeface="Times New Roman"/>
              </a:rPr>
              <a:t>R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</a:t>
            </a:r>
            <a:r>
              <a:rPr sz="2600" spc="11" dirty="0" smtClean="0">
                <a:solidFill>
                  <a:srgbClr val="5F6062"/>
                </a:solidFill>
                <a:latin typeface="Times New Roman"/>
                <a:cs typeface="Times New Roman"/>
              </a:rPr>
              <a:t>s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ea</a:t>
            </a:r>
            <a:r>
              <a:rPr sz="2600" spc="-39" dirty="0" smtClean="0">
                <a:solidFill>
                  <a:srgbClr val="5F6062"/>
                </a:solidFill>
                <a:latin typeface="Times New Roman"/>
                <a:cs typeface="Times New Roman"/>
              </a:rPr>
              <a:t>r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ch)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25404" y="7243660"/>
            <a:ext cx="220268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168" y="6718745"/>
            <a:ext cx="118348" cy="11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676517" y="6718745"/>
            <a:ext cx="129112" cy="24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805629" y="6718745"/>
            <a:ext cx="118346" cy="11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58168" y="6837092"/>
            <a:ext cx="118348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805629" y="6837092"/>
            <a:ext cx="118346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76517" y="6966194"/>
            <a:ext cx="129112" cy="118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2731" y="1054246"/>
            <a:ext cx="4449770" cy="0"/>
          </a:xfrm>
          <a:custGeom>
            <a:avLst/>
            <a:gdLst/>
            <a:ahLst/>
            <a:cxnLst/>
            <a:rect l="l" t="t" r="r" b="b"/>
            <a:pathLst>
              <a:path w="4449770">
                <a:moveTo>
                  <a:pt x="0" y="0"/>
                </a:moveTo>
                <a:lnTo>
                  <a:pt x="4449770" y="0"/>
                </a:lnTo>
              </a:path>
            </a:pathLst>
          </a:custGeom>
          <a:ln w="16268">
            <a:solidFill>
              <a:srgbClr val="5F60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82501" y="1054246"/>
            <a:ext cx="5060302" cy="0"/>
          </a:xfrm>
          <a:custGeom>
            <a:avLst/>
            <a:gdLst/>
            <a:ahLst/>
            <a:cxnLst/>
            <a:rect l="l" t="t" r="r" b="b"/>
            <a:pathLst>
              <a:path w="5060302">
                <a:moveTo>
                  <a:pt x="0" y="0"/>
                </a:moveTo>
                <a:lnTo>
                  <a:pt x="5060302" y="0"/>
                </a:lnTo>
              </a:path>
            </a:pathLst>
          </a:custGeom>
          <a:ln w="16268">
            <a:solidFill>
              <a:srgbClr val="5F60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42804" y="1046746"/>
            <a:ext cx="0" cy="14998"/>
          </a:xfrm>
          <a:custGeom>
            <a:avLst/>
            <a:gdLst/>
            <a:ahLst/>
            <a:cxnLst/>
            <a:rect l="l" t="t" r="r" b="b"/>
            <a:pathLst>
              <a:path h="14998">
                <a:moveTo>
                  <a:pt x="0" y="0"/>
                </a:moveTo>
                <a:lnTo>
                  <a:pt x="0" y="14998"/>
                </a:lnTo>
                <a:lnTo>
                  <a:pt x="0" y="0"/>
                </a:lnTo>
                <a:close/>
              </a:path>
            </a:pathLst>
          </a:custGeom>
          <a:solidFill>
            <a:srgbClr val="5F606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26957" y="1708395"/>
            <a:ext cx="6438087" cy="5114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8358" y="6737570"/>
            <a:ext cx="1146028" cy="348011"/>
          </a:xfrm>
          <a:custGeom>
            <a:avLst/>
            <a:gdLst/>
            <a:ahLst/>
            <a:cxnLst/>
            <a:rect l="l" t="t" r="r" b="b"/>
            <a:pathLst>
              <a:path w="1146028" h="348011">
                <a:moveTo>
                  <a:pt x="365385" y="53920"/>
                </a:moveTo>
                <a:lnTo>
                  <a:pt x="401173" y="17903"/>
                </a:lnTo>
                <a:lnTo>
                  <a:pt x="386670" y="17903"/>
                </a:lnTo>
                <a:lnTo>
                  <a:pt x="354145" y="51410"/>
                </a:lnTo>
                <a:lnTo>
                  <a:pt x="354145" y="17903"/>
                </a:lnTo>
                <a:lnTo>
                  <a:pt x="343223" y="17903"/>
                </a:lnTo>
                <a:lnTo>
                  <a:pt x="343223" y="94096"/>
                </a:lnTo>
                <a:lnTo>
                  <a:pt x="354145" y="94096"/>
                </a:lnTo>
                <a:lnTo>
                  <a:pt x="354145" y="56761"/>
                </a:lnTo>
                <a:lnTo>
                  <a:pt x="388092" y="94096"/>
                </a:lnTo>
                <a:lnTo>
                  <a:pt x="404018" y="94096"/>
                </a:lnTo>
                <a:lnTo>
                  <a:pt x="365385" y="53920"/>
                </a:lnTo>
                <a:close/>
              </a:path>
              <a:path w="1146028" h="348011">
                <a:moveTo>
                  <a:pt x="102805" y="95266"/>
                </a:moveTo>
                <a:lnTo>
                  <a:pt x="106660" y="95421"/>
                </a:lnTo>
                <a:lnTo>
                  <a:pt x="121422" y="92827"/>
                </a:lnTo>
                <a:lnTo>
                  <a:pt x="132622" y="85540"/>
                </a:lnTo>
                <a:lnTo>
                  <a:pt x="139977" y="74301"/>
                </a:lnTo>
                <a:lnTo>
                  <a:pt x="143202" y="59852"/>
                </a:lnTo>
                <a:lnTo>
                  <a:pt x="143330" y="55994"/>
                </a:lnTo>
                <a:lnTo>
                  <a:pt x="141123" y="41115"/>
                </a:lnTo>
                <a:lnTo>
                  <a:pt x="134705" y="29035"/>
                </a:lnTo>
                <a:lnTo>
                  <a:pt x="124385" y="20623"/>
                </a:lnTo>
                <a:lnTo>
                  <a:pt x="110474" y="16750"/>
                </a:lnTo>
                <a:lnTo>
                  <a:pt x="106660" y="16592"/>
                </a:lnTo>
                <a:lnTo>
                  <a:pt x="91936" y="19254"/>
                </a:lnTo>
                <a:lnTo>
                  <a:pt x="80730" y="26662"/>
                </a:lnTo>
                <a:lnTo>
                  <a:pt x="81558" y="57015"/>
                </a:lnTo>
                <a:lnTo>
                  <a:pt x="81546" y="55994"/>
                </a:lnTo>
                <a:lnTo>
                  <a:pt x="84198" y="41679"/>
                </a:lnTo>
                <a:lnTo>
                  <a:pt x="92184" y="30844"/>
                </a:lnTo>
                <a:lnTo>
                  <a:pt x="105545" y="26215"/>
                </a:lnTo>
                <a:lnTo>
                  <a:pt x="106660" y="26193"/>
                </a:lnTo>
                <a:lnTo>
                  <a:pt x="120390" y="30299"/>
                </a:lnTo>
                <a:lnTo>
                  <a:pt x="128738" y="40799"/>
                </a:lnTo>
                <a:lnTo>
                  <a:pt x="131751" y="54965"/>
                </a:lnTo>
                <a:lnTo>
                  <a:pt x="131763" y="55994"/>
                </a:lnTo>
                <a:lnTo>
                  <a:pt x="129253" y="70171"/>
                </a:lnTo>
                <a:lnTo>
                  <a:pt x="121419" y="81073"/>
                </a:lnTo>
                <a:lnTo>
                  <a:pt x="107812" y="85777"/>
                </a:lnTo>
                <a:lnTo>
                  <a:pt x="106660" y="85798"/>
                </a:lnTo>
                <a:lnTo>
                  <a:pt x="102805" y="95266"/>
                </a:lnTo>
                <a:close/>
              </a:path>
              <a:path w="1146028" h="348011">
                <a:moveTo>
                  <a:pt x="81558" y="57015"/>
                </a:moveTo>
                <a:lnTo>
                  <a:pt x="80730" y="26662"/>
                </a:lnTo>
                <a:lnTo>
                  <a:pt x="73352" y="37946"/>
                </a:lnTo>
                <a:lnTo>
                  <a:pt x="70111" y="52235"/>
                </a:lnTo>
                <a:lnTo>
                  <a:pt x="69983" y="55994"/>
                </a:lnTo>
                <a:lnTo>
                  <a:pt x="72175" y="71099"/>
                </a:lnTo>
                <a:lnTo>
                  <a:pt x="78565" y="83174"/>
                </a:lnTo>
                <a:lnTo>
                  <a:pt x="88869" y="91478"/>
                </a:lnTo>
                <a:lnTo>
                  <a:pt x="102805" y="95266"/>
                </a:lnTo>
                <a:lnTo>
                  <a:pt x="106660" y="85798"/>
                </a:lnTo>
                <a:lnTo>
                  <a:pt x="92640" y="81624"/>
                </a:lnTo>
                <a:lnTo>
                  <a:pt x="84422" y="71057"/>
                </a:lnTo>
                <a:lnTo>
                  <a:pt x="81558" y="57015"/>
                </a:lnTo>
                <a:close/>
              </a:path>
              <a:path w="1146028" h="348011">
                <a:moveTo>
                  <a:pt x="236123" y="94096"/>
                </a:moveTo>
                <a:lnTo>
                  <a:pt x="247039" y="94096"/>
                </a:lnTo>
                <a:lnTo>
                  <a:pt x="247039" y="17903"/>
                </a:lnTo>
                <a:lnTo>
                  <a:pt x="229027" y="17903"/>
                </a:lnTo>
                <a:lnTo>
                  <a:pt x="205555" y="81219"/>
                </a:lnTo>
                <a:lnTo>
                  <a:pt x="181659" y="17903"/>
                </a:lnTo>
                <a:lnTo>
                  <a:pt x="163644" y="17903"/>
                </a:lnTo>
                <a:lnTo>
                  <a:pt x="163644" y="94096"/>
                </a:lnTo>
                <a:lnTo>
                  <a:pt x="174564" y="94096"/>
                </a:lnTo>
                <a:lnTo>
                  <a:pt x="174564" y="28166"/>
                </a:lnTo>
                <a:lnTo>
                  <a:pt x="174776" y="28166"/>
                </a:lnTo>
                <a:lnTo>
                  <a:pt x="199994" y="94096"/>
                </a:lnTo>
                <a:lnTo>
                  <a:pt x="210693" y="94096"/>
                </a:lnTo>
                <a:lnTo>
                  <a:pt x="235907" y="28166"/>
                </a:lnTo>
                <a:lnTo>
                  <a:pt x="236123" y="28166"/>
                </a:lnTo>
                <a:lnTo>
                  <a:pt x="236123" y="94096"/>
                </a:lnTo>
                <a:close/>
              </a:path>
              <a:path w="1146028" h="348011">
                <a:moveTo>
                  <a:pt x="23691" y="94096"/>
                </a:moveTo>
                <a:lnTo>
                  <a:pt x="34610" y="94096"/>
                </a:lnTo>
                <a:lnTo>
                  <a:pt x="34610" y="27510"/>
                </a:lnTo>
                <a:lnTo>
                  <a:pt x="58294" y="27510"/>
                </a:lnTo>
                <a:lnTo>
                  <a:pt x="58294" y="17903"/>
                </a:lnTo>
                <a:lnTo>
                  <a:pt x="0" y="17903"/>
                </a:lnTo>
                <a:lnTo>
                  <a:pt x="0" y="27510"/>
                </a:lnTo>
                <a:lnTo>
                  <a:pt x="23691" y="27510"/>
                </a:lnTo>
                <a:lnTo>
                  <a:pt x="23691" y="94096"/>
                </a:lnTo>
                <a:close/>
              </a:path>
              <a:path w="1146028" h="348011">
                <a:moveTo>
                  <a:pt x="269691" y="70606"/>
                </a:moveTo>
                <a:lnTo>
                  <a:pt x="276350" y="82442"/>
                </a:lnTo>
                <a:lnTo>
                  <a:pt x="286785" y="90712"/>
                </a:lnTo>
                <a:lnTo>
                  <a:pt x="300456" y="94951"/>
                </a:lnTo>
                <a:lnTo>
                  <a:pt x="307524" y="95421"/>
                </a:lnTo>
                <a:lnTo>
                  <a:pt x="311994" y="95421"/>
                </a:lnTo>
                <a:lnTo>
                  <a:pt x="319093" y="95209"/>
                </a:lnTo>
                <a:lnTo>
                  <a:pt x="324885" y="92678"/>
                </a:lnTo>
                <a:lnTo>
                  <a:pt x="324224" y="82086"/>
                </a:lnTo>
                <a:lnTo>
                  <a:pt x="320516" y="84376"/>
                </a:lnTo>
                <a:lnTo>
                  <a:pt x="312972" y="85798"/>
                </a:lnTo>
                <a:lnTo>
                  <a:pt x="307625" y="85798"/>
                </a:lnTo>
                <a:lnTo>
                  <a:pt x="294174" y="82604"/>
                </a:lnTo>
                <a:lnTo>
                  <a:pt x="284112" y="73709"/>
                </a:lnTo>
                <a:lnTo>
                  <a:pt x="279161" y="60133"/>
                </a:lnTo>
                <a:lnTo>
                  <a:pt x="278923" y="55994"/>
                </a:lnTo>
                <a:lnTo>
                  <a:pt x="282000" y="41828"/>
                </a:lnTo>
                <a:lnTo>
                  <a:pt x="290582" y="31529"/>
                </a:lnTo>
                <a:lnTo>
                  <a:pt x="303695" y="26479"/>
                </a:lnTo>
                <a:lnTo>
                  <a:pt x="308171" y="26193"/>
                </a:lnTo>
                <a:lnTo>
                  <a:pt x="313848" y="26193"/>
                </a:lnTo>
                <a:lnTo>
                  <a:pt x="319093" y="27614"/>
                </a:lnTo>
                <a:lnTo>
                  <a:pt x="323894" y="30452"/>
                </a:lnTo>
                <a:lnTo>
                  <a:pt x="324770" y="19864"/>
                </a:lnTo>
                <a:lnTo>
                  <a:pt x="319195" y="17359"/>
                </a:lnTo>
                <a:lnTo>
                  <a:pt x="313632" y="16592"/>
                </a:lnTo>
                <a:lnTo>
                  <a:pt x="307625" y="16592"/>
                </a:lnTo>
                <a:lnTo>
                  <a:pt x="292925" y="18888"/>
                </a:lnTo>
                <a:lnTo>
                  <a:pt x="280885" y="25432"/>
                </a:lnTo>
                <a:lnTo>
                  <a:pt x="272258" y="35706"/>
                </a:lnTo>
                <a:lnTo>
                  <a:pt x="267799" y="49192"/>
                </a:lnTo>
                <a:lnTo>
                  <a:pt x="267350" y="55666"/>
                </a:lnTo>
                <a:lnTo>
                  <a:pt x="269691" y="70606"/>
                </a:lnTo>
                <a:close/>
              </a:path>
              <a:path w="1146028" h="348011">
                <a:moveTo>
                  <a:pt x="90295" y="197399"/>
                </a:moveTo>
                <a:lnTo>
                  <a:pt x="96686" y="209474"/>
                </a:lnTo>
                <a:lnTo>
                  <a:pt x="106991" y="217777"/>
                </a:lnTo>
                <a:lnTo>
                  <a:pt x="120925" y="221565"/>
                </a:lnTo>
                <a:lnTo>
                  <a:pt x="124776" y="212086"/>
                </a:lnTo>
                <a:lnTo>
                  <a:pt x="110752" y="207910"/>
                </a:lnTo>
                <a:lnTo>
                  <a:pt x="102540" y="197337"/>
                </a:lnTo>
                <a:lnTo>
                  <a:pt x="99684" y="183295"/>
                </a:lnTo>
                <a:lnTo>
                  <a:pt x="99673" y="182297"/>
                </a:lnTo>
                <a:lnTo>
                  <a:pt x="98849" y="152961"/>
                </a:lnTo>
                <a:lnTo>
                  <a:pt x="91472" y="164244"/>
                </a:lnTo>
                <a:lnTo>
                  <a:pt x="88230" y="178535"/>
                </a:lnTo>
                <a:lnTo>
                  <a:pt x="88102" y="182293"/>
                </a:lnTo>
                <a:lnTo>
                  <a:pt x="90295" y="197399"/>
                </a:lnTo>
                <a:close/>
              </a:path>
              <a:path w="1146028" h="348011">
                <a:moveTo>
                  <a:pt x="88102" y="182293"/>
                </a:moveTo>
                <a:lnTo>
                  <a:pt x="88102" y="182297"/>
                </a:lnTo>
              </a:path>
              <a:path w="1146028" h="348011">
                <a:moveTo>
                  <a:pt x="174675" y="220388"/>
                </a:moveTo>
                <a:lnTo>
                  <a:pt x="176961" y="221280"/>
                </a:lnTo>
                <a:lnTo>
                  <a:pt x="179903" y="221720"/>
                </a:lnTo>
                <a:lnTo>
                  <a:pt x="183506" y="221720"/>
                </a:lnTo>
                <a:lnTo>
                  <a:pt x="195043" y="217279"/>
                </a:lnTo>
                <a:lnTo>
                  <a:pt x="201216" y="206005"/>
                </a:lnTo>
                <a:lnTo>
                  <a:pt x="203691" y="190974"/>
                </a:lnTo>
                <a:lnTo>
                  <a:pt x="204138" y="175747"/>
                </a:lnTo>
                <a:lnTo>
                  <a:pt x="204141" y="153799"/>
                </a:lnTo>
                <a:lnTo>
                  <a:pt x="229579" y="153799"/>
                </a:lnTo>
                <a:lnTo>
                  <a:pt x="229579" y="220388"/>
                </a:lnTo>
                <a:lnTo>
                  <a:pt x="240487" y="220388"/>
                </a:lnTo>
                <a:lnTo>
                  <a:pt x="240487" y="144190"/>
                </a:lnTo>
                <a:lnTo>
                  <a:pt x="193230" y="144190"/>
                </a:lnTo>
                <a:lnTo>
                  <a:pt x="193230" y="171813"/>
                </a:lnTo>
                <a:lnTo>
                  <a:pt x="192778" y="187838"/>
                </a:lnTo>
                <a:lnTo>
                  <a:pt x="190346" y="202834"/>
                </a:lnTo>
                <a:lnTo>
                  <a:pt x="184317" y="211508"/>
                </a:lnTo>
                <a:lnTo>
                  <a:pt x="181547" y="212086"/>
                </a:lnTo>
                <a:lnTo>
                  <a:pt x="177185" y="211881"/>
                </a:lnTo>
                <a:lnTo>
                  <a:pt x="174671" y="211002"/>
                </a:lnTo>
                <a:lnTo>
                  <a:pt x="174675" y="220388"/>
                </a:lnTo>
                <a:close/>
              </a:path>
              <a:path w="1146028" h="348011">
                <a:moveTo>
                  <a:pt x="853182" y="196908"/>
                </a:moveTo>
                <a:lnTo>
                  <a:pt x="859841" y="208744"/>
                </a:lnTo>
                <a:lnTo>
                  <a:pt x="870277" y="217013"/>
                </a:lnTo>
                <a:lnTo>
                  <a:pt x="883950" y="221251"/>
                </a:lnTo>
                <a:lnTo>
                  <a:pt x="891012" y="221720"/>
                </a:lnTo>
                <a:lnTo>
                  <a:pt x="895496" y="221720"/>
                </a:lnTo>
                <a:lnTo>
                  <a:pt x="902582" y="221496"/>
                </a:lnTo>
                <a:lnTo>
                  <a:pt x="908373" y="218969"/>
                </a:lnTo>
                <a:lnTo>
                  <a:pt x="907713" y="208385"/>
                </a:lnTo>
                <a:lnTo>
                  <a:pt x="904005" y="210675"/>
                </a:lnTo>
                <a:lnTo>
                  <a:pt x="896473" y="212086"/>
                </a:lnTo>
                <a:lnTo>
                  <a:pt x="891127" y="212086"/>
                </a:lnTo>
                <a:lnTo>
                  <a:pt x="877667" y="208895"/>
                </a:lnTo>
                <a:lnTo>
                  <a:pt x="867601" y="200004"/>
                </a:lnTo>
                <a:lnTo>
                  <a:pt x="862649" y="186432"/>
                </a:lnTo>
                <a:lnTo>
                  <a:pt x="862412" y="182297"/>
                </a:lnTo>
                <a:lnTo>
                  <a:pt x="865491" y="168130"/>
                </a:lnTo>
                <a:lnTo>
                  <a:pt x="874076" y="157831"/>
                </a:lnTo>
                <a:lnTo>
                  <a:pt x="887185" y="152781"/>
                </a:lnTo>
                <a:lnTo>
                  <a:pt x="891660" y="152495"/>
                </a:lnTo>
                <a:lnTo>
                  <a:pt x="897350" y="152492"/>
                </a:lnTo>
                <a:lnTo>
                  <a:pt x="902582" y="153913"/>
                </a:lnTo>
                <a:lnTo>
                  <a:pt x="907383" y="156754"/>
                </a:lnTo>
                <a:lnTo>
                  <a:pt x="908259" y="146163"/>
                </a:lnTo>
                <a:lnTo>
                  <a:pt x="902696" y="143650"/>
                </a:lnTo>
                <a:lnTo>
                  <a:pt x="897121" y="142894"/>
                </a:lnTo>
                <a:lnTo>
                  <a:pt x="891127" y="142894"/>
                </a:lnTo>
                <a:lnTo>
                  <a:pt x="876423" y="145187"/>
                </a:lnTo>
                <a:lnTo>
                  <a:pt x="864381" y="151726"/>
                </a:lnTo>
                <a:lnTo>
                  <a:pt x="855754" y="161996"/>
                </a:lnTo>
                <a:lnTo>
                  <a:pt x="851293" y="175481"/>
                </a:lnTo>
                <a:lnTo>
                  <a:pt x="850842" y="181969"/>
                </a:lnTo>
                <a:lnTo>
                  <a:pt x="853182" y="196908"/>
                </a:lnTo>
                <a:close/>
              </a:path>
              <a:path w="1146028" h="348011">
                <a:moveTo>
                  <a:pt x="453640" y="323197"/>
                </a:moveTo>
                <a:lnTo>
                  <a:pt x="460298" y="335034"/>
                </a:lnTo>
                <a:lnTo>
                  <a:pt x="470734" y="343303"/>
                </a:lnTo>
                <a:lnTo>
                  <a:pt x="484405" y="347542"/>
                </a:lnTo>
                <a:lnTo>
                  <a:pt x="491470" y="348011"/>
                </a:lnTo>
                <a:lnTo>
                  <a:pt x="495941" y="348011"/>
                </a:lnTo>
                <a:lnTo>
                  <a:pt x="503040" y="347795"/>
                </a:lnTo>
                <a:lnTo>
                  <a:pt x="508819" y="345268"/>
                </a:lnTo>
                <a:lnTo>
                  <a:pt x="508171" y="334678"/>
                </a:lnTo>
                <a:lnTo>
                  <a:pt x="504463" y="336974"/>
                </a:lnTo>
                <a:lnTo>
                  <a:pt x="496931" y="338392"/>
                </a:lnTo>
                <a:lnTo>
                  <a:pt x="491572" y="338392"/>
                </a:lnTo>
                <a:lnTo>
                  <a:pt x="478121" y="335199"/>
                </a:lnTo>
                <a:lnTo>
                  <a:pt x="468059" y="326301"/>
                </a:lnTo>
                <a:lnTo>
                  <a:pt x="463108" y="312726"/>
                </a:lnTo>
                <a:lnTo>
                  <a:pt x="462870" y="308588"/>
                </a:lnTo>
                <a:lnTo>
                  <a:pt x="465949" y="294427"/>
                </a:lnTo>
                <a:lnTo>
                  <a:pt x="474533" y="284125"/>
                </a:lnTo>
                <a:lnTo>
                  <a:pt x="487641" y="279070"/>
                </a:lnTo>
                <a:lnTo>
                  <a:pt x="492118" y="278784"/>
                </a:lnTo>
                <a:lnTo>
                  <a:pt x="497795" y="278784"/>
                </a:lnTo>
                <a:lnTo>
                  <a:pt x="503040" y="280202"/>
                </a:lnTo>
                <a:lnTo>
                  <a:pt x="507841" y="283053"/>
                </a:lnTo>
                <a:lnTo>
                  <a:pt x="508717" y="272461"/>
                </a:lnTo>
                <a:lnTo>
                  <a:pt x="503154" y="269949"/>
                </a:lnTo>
                <a:lnTo>
                  <a:pt x="497579" y="269182"/>
                </a:lnTo>
                <a:lnTo>
                  <a:pt x="491572" y="269182"/>
                </a:lnTo>
                <a:lnTo>
                  <a:pt x="476871" y="271478"/>
                </a:lnTo>
                <a:lnTo>
                  <a:pt x="464832" y="278020"/>
                </a:lnTo>
                <a:lnTo>
                  <a:pt x="456207" y="288293"/>
                </a:lnTo>
                <a:lnTo>
                  <a:pt x="451749" y="301783"/>
                </a:lnTo>
                <a:lnTo>
                  <a:pt x="451300" y="308256"/>
                </a:lnTo>
                <a:lnTo>
                  <a:pt x="453640" y="323197"/>
                </a:lnTo>
                <a:close/>
              </a:path>
              <a:path w="1146028" h="348011">
                <a:moveTo>
                  <a:pt x="756088" y="346683"/>
                </a:moveTo>
                <a:lnTo>
                  <a:pt x="766997" y="346683"/>
                </a:lnTo>
                <a:lnTo>
                  <a:pt x="766997" y="280097"/>
                </a:lnTo>
                <a:lnTo>
                  <a:pt x="790695" y="280097"/>
                </a:lnTo>
                <a:lnTo>
                  <a:pt x="790695" y="270489"/>
                </a:lnTo>
                <a:lnTo>
                  <a:pt x="732402" y="270489"/>
                </a:lnTo>
                <a:lnTo>
                  <a:pt x="732402" y="280097"/>
                </a:lnTo>
                <a:lnTo>
                  <a:pt x="756088" y="280097"/>
                </a:lnTo>
                <a:lnTo>
                  <a:pt x="756088" y="346683"/>
                </a:lnTo>
                <a:close/>
              </a:path>
              <a:path w="1146028" h="348011">
                <a:moveTo>
                  <a:pt x="686987" y="280097"/>
                </a:moveTo>
                <a:lnTo>
                  <a:pt x="718762" y="280097"/>
                </a:lnTo>
                <a:lnTo>
                  <a:pt x="718762" y="270489"/>
                </a:lnTo>
                <a:lnTo>
                  <a:pt x="676065" y="270489"/>
                </a:lnTo>
                <a:lnTo>
                  <a:pt x="676065" y="346683"/>
                </a:lnTo>
                <a:lnTo>
                  <a:pt x="718762" y="346683"/>
                </a:lnTo>
                <a:lnTo>
                  <a:pt x="718762" y="337078"/>
                </a:lnTo>
                <a:lnTo>
                  <a:pt x="686987" y="337078"/>
                </a:lnTo>
                <a:lnTo>
                  <a:pt x="686987" y="311971"/>
                </a:lnTo>
                <a:lnTo>
                  <a:pt x="715918" y="311971"/>
                </a:lnTo>
                <a:lnTo>
                  <a:pt x="715918" y="302374"/>
                </a:lnTo>
                <a:lnTo>
                  <a:pt x="686987" y="302374"/>
                </a:lnTo>
                <a:lnTo>
                  <a:pt x="686987" y="280097"/>
                </a:lnTo>
                <a:close/>
              </a:path>
              <a:path w="1146028" h="348011">
                <a:moveTo>
                  <a:pt x="800842" y="153799"/>
                </a:moveTo>
                <a:lnTo>
                  <a:pt x="832618" y="153799"/>
                </a:lnTo>
                <a:lnTo>
                  <a:pt x="832618" y="144190"/>
                </a:lnTo>
                <a:lnTo>
                  <a:pt x="789933" y="144190"/>
                </a:lnTo>
                <a:lnTo>
                  <a:pt x="789933" y="220388"/>
                </a:lnTo>
                <a:lnTo>
                  <a:pt x="832618" y="220388"/>
                </a:lnTo>
                <a:lnTo>
                  <a:pt x="832618" y="210786"/>
                </a:lnTo>
                <a:lnTo>
                  <a:pt x="800842" y="210786"/>
                </a:lnTo>
                <a:lnTo>
                  <a:pt x="800842" y="185674"/>
                </a:lnTo>
                <a:lnTo>
                  <a:pt x="829773" y="185674"/>
                </a:lnTo>
                <a:lnTo>
                  <a:pt x="829773" y="176072"/>
                </a:lnTo>
                <a:lnTo>
                  <a:pt x="800842" y="176072"/>
                </a:lnTo>
                <a:lnTo>
                  <a:pt x="800842" y="153799"/>
                </a:lnTo>
                <a:close/>
              </a:path>
              <a:path w="1146028" h="348011">
                <a:moveTo>
                  <a:pt x="754335" y="220388"/>
                </a:moveTo>
                <a:lnTo>
                  <a:pt x="765257" y="220388"/>
                </a:lnTo>
                <a:lnTo>
                  <a:pt x="765257" y="144190"/>
                </a:lnTo>
                <a:lnTo>
                  <a:pt x="754335" y="144190"/>
                </a:lnTo>
                <a:lnTo>
                  <a:pt x="754335" y="179240"/>
                </a:lnTo>
                <a:lnTo>
                  <a:pt x="750512" y="180007"/>
                </a:lnTo>
                <a:lnTo>
                  <a:pt x="748328" y="180007"/>
                </a:lnTo>
                <a:lnTo>
                  <a:pt x="735200" y="175426"/>
                </a:lnTo>
                <a:lnTo>
                  <a:pt x="730021" y="162778"/>
                </a:lnTo>
                <a:lnTo>
                  <a:pt x="729672" y="156427"/>
                </a:lnTo>
                <a:lnTo>
                  <a:pt x="729672" y="144190"/>
                </a:lnTo>
                <a:lnTo>
                  <a:pt x="718762" y="144190"/>
                </a:lnTo>
                <a:lnTo>
                  <a:pt x="718762" y="157841"/>
                </a:lnTo>
                <a:lnTo>
                  <a:pt x="721465" y="173811"/>
                </a:lnTo>
                <a:lnTo>
                  <a:pt x="729291" y="184212"/>
                </a:lnTo>
                <a:lnTo>
                  <a:pt x="741817" y="189143"/>
                </a:lnTo>
                <a:lnTo>
                  <a:pt x="748328" y="189608"/>
                </a:lnTo>
                <a:lnTo>
                  <a:pt x="752481" y="189504"/>
                </a:lnTo>
                <a:lnTo>
                  <a:pt x="754335" y="189169"/>
                </a:lnTo>
                <a:lnTo>
                  <a:pt x="754335" y="220388"/>
                </a:lnTo>
                <a:close/>
              </a:path>
              <a:path w="1146028" h="348011">
                <a:moveTo>
                  <a:pt x="625303" y="346683"/>
                </a:moveTo>
                <a:lnTo>
                  <a:pt x="636225" y="346683"/>
                </a:lnTo>
                <a:lnTo>
                  <a:pt x="636225" y="280097"/>
                </a:lnTo>
                <a:lnTo>
                  <a:pt x="659911" y="280097"/>
                </a:lnTo>
                <a:lnTo>
                  <a:pt x="659911" y="270489"/>
                </a:lnTo>
                <a:lnTo>
                  <a:pt x="601618" y="270489"/>
                </a:lnTo>
                <a:lnTo>
                  <a:pt x="601618" y="280097"/>
                </a:lnTo>
                <a:lnTo>
                  <a:pt x="625303" y="280097"/>
                </a:lnTo>
                <a:lnTo>
                  <a:pt x="625303" y="346683"/>
                </a:lnTo>
                <a:close/>
              </a:path>
              <a:path w="1146028" h="348011">
                <a:moveTo>
                  <a:pt x="574224" y="270489"/>
                </a:moveTo>
                <a:lnTo>
                  <a:pt x="538194" y="329878"/>
                </a:lnTo>
                <a:lnTo>
                  <a:pt x="538079" y="270489"/>
                </a:lnTo>
                <a:lnTo>
                  <a:pt x="527170" y="270489"/>
                </a:lnTo>
                <a:lnTo>
                  <a:pt x="527170" y="346683"/>
                </a:lnTo>
                <a:lnTo>
                  <a:pt x="538410" y="346683"/>
                </a:lnTo>
                <a:lnTo>
                  <a:pt x="574440" y="287740"/>
                </a:lnTo>
                <a:lnTo>
                  <a:pt x="574541" y="346683"/>
                </a:lnTo>
                <a:lnTo>
                  <a:pt x="585463" y="346683"/>
                </a:lnTo>
                <a:lnTo>
                  <a:pt x="585463" y="270489"/>
                </a:lnTo>
                <a:lnTo>
                  <a:pt x="574224" y="270489"/>
                </a:lnTo>
                <a:close/>
              </a:path>
              <a:path w="1146028" h="348011">
                <a:moveTo>
                  <a:pt x="486225" y="144190"/>
                </a:moveTo>
                <a:lnTo>
                  <a:pt x="473132" y="144190"/>
                </a:lnTo>
                <a:lnTo>
                  <a:pt x="498671" y="180762"/>
                </a:lnTo>
                <a:lnTo>
                  <a:pt x="470617" y="220388"/>
                </a:lnTo>
                <a:lnTo>
                  <a:pt x="483723" y="220388"/>
                </a:lnTo>
                <a:lnTo>
                  <a:pt x="505440" y="188074"/>
                </a:lnTo>
                <a:lnTo>
                  <a:pt x="527919" y="220388"/>
                </a:lnTo>
                <a:lnTo>
                  <a:pt x="541686" y="220388"/>
                </a:lnTo>
                <a:lnTo>
                  <a:pt x="513518" y="180547"/>
                </a:lnTo>
                <a:lnTo>
                  <a:pt x="539172" y="144190"/>
                </a:lnTo>
                <a:lnTo>
                  <a:pt x="526726" y="144190"/>
                </a:lnTo>
                <a:lnTo>
                  <a:pt x="506533" y="173451"/>
                </a:lnTo>
                <a:lnTo>
                  <a:pt x="486225" y="144190"/>
                </a:lnTo>
                <a:close/>
              </a:path>
              <a:path w="1146028" h="348011">
                <a:moveTo>
                  <a:pt x="409378" y="280097"/>
                </a:moveTo>
                <a:lnTo>
                  <a:pt x="416032" y="280097"/>
                </a:lnTo>
                <a:lnTo>
                  <a:pt x="426180" y="283593"/>
                </a:lnTo>
                <a:lnTo>
                  <a:pt x="426192" y="303241"/>
                </a:lnTo>
                <a:lnTo>
                  <a:pt x="417671" y="306622"/>
                </a:lnTo>
                <a:lnTo>
                  <a:pt x="400094" y="306622"/>
                </a:lnTo>
                <a:lnTo>
                  <a:pt x="400094" y="280097"/>
                </a:lnTo>
                <a:lnTo>
                  <a:pt x="400094" y="346683"/>
                </a:lnTo>
                <a:lnTo>
                  <a:pt x="400094" y="316235"/>
                </a:lnTo>
                <a:lnTo>
                  <a:pt x="410800" y="316235"/>
                </a:lnTo>
                <a:lnTo>
                  <a:pt x="424759" y="313686"/>
                </a:lnTo>
                <a:lnTo>
                  <a:pt x="434862" y="305132"/>
                </a:lnTo>
                <a:lnTo>
                  <a:pt x="437749" y="293306"/>
                </a:lnTo>
                <a:lnTo>
                  <a:pt x="433490" y="279262"/>
                </a:lnTo>
                <a:lnTo>
                  <a:pt x="422440" y="272206"/>
                </a:lnTo>
                <a:lnTo>
                  <a:pt x="409378" y="280097"/>
                </a:lnTo>
                <a:close/>
              </a:path>
              <a:path w="1146028" h="348011">
                <a:moveTo>
                  <a:pt x="389172" y="346683"/>
                </a:moveTo>
                <a:lnTo>
                  <a:pt x="400094" y="346683"/>
                </a:lnTo>
                <a:lnTo>
                  <a:pt x="400094" y="280097"/>
                </a:lnTo>
                <a:lnTo>
                  <a:pt x="409378" y="280097"/>
                </a:lnTo>
                <a:lnTo>
                  <a:pt x="422440" y="272206"/>
                </a:lnTo>
                <a:lnTo>
                  <a:pt x="409149" y="270493"/>
                </a:lnTo>
                <a:lnTo>
                  <a:pt x="389172" y="270489"/>
                </a:lnTo>
                <a:lnTo>
                  <a:pt x="389172" y="346683"/>
                </a:lnTo>
                <a:close/>
              </a:path>
              <a:path w="1146028" h="348011">
                <a:moveTo>
                  <a:pt x="335908" y="280097"/>
                </a:moveTo>
                <a:lnTo>
                  <a:pt x="367671" y="280097"/>
                </a:lnTo>
                <a:lnTo>
                  <a:pt x="367671" y="270489"/>
                </a:lnTo>
                <a:lnTo>
                  <a:pt x="324986" y="270489"/>
                </a:lnTo>
                <a:lnTo>
                  <a:pt x="324986" y="346683"/>
                </a:lnTo>
                <a:lnTo>
                  <a:pt x="367671" y="346683"/>
                </a:lnTo>
                <a:lnTo>
                  <a:pt x="367671" y="337078"/>
                </a:lnTo>
                <a:lnTo>
                  <a:pt x="335908" y="337078"/>
                </a:lnTo>
                <a:lnTo>
                  <a:pt x="335908" y="311971"/>
                </a:lnTo>
                <a:lnTo>
                  <a:pt x="364839" y="311971"/>
                </a:lnTo>
                <a:lnTo>
                  <a:pt x="364839" y="302374"/>
                </a:lnTo>
                <a:lnTo>
                  <a:pt x="335908" y="302374"/>
                </a:lnTo>
                <a:lnTo>
                  <a:pt x="335908" y="280097"/>
                </a:lnTo>
                <a:close/>
              </a:path>
              <a:path w="1146028" h="348011">
                <a:moveTo>
                  <a:pt x="295239" y="277231"/>
                </a:moveTo>
                <a:lnTo>
                  <a:pt x="283036" y="271355"/>
                </a:lnTo>
                <a:lnTo>
                  <a:pt x="273020" y="270493"/>
                </a:lnTo>
                <a:lnTo>
                  <a:pt x="252392" y="270489"/>
                </a:lnTo>
                <a:lnTo>
                  <a:pt x="252392" y="346683"/>
                </a:lnTo>
                <a:lnTo>
                  <a:pt x="263311" y="337729"/>
                </a:lnTo>
                <a:lnTo>
                  <a:pt x="263311" y="279445"/>
                </a:lnTo>
                <a:lnTo>
                  <a:pt x="281213" y="279445"/>
                </a:lnTo>
                <a:lnTo>
                  <a:pt x="288855" y="281735"/>
                </a:lnTo>
                <a:lnTo>
                  <a:pt x="288855" y="302046"/>
                </a:lnTo>
                <a:lnTo>
                  <a:pt x="279792" y="303019"/>
                </a:lnTo>
                <a:lnTo>
                  <a:pt x="279792" y="311971"/>
                </a:lnTo>
                <a:lnTo>
                  <a:pt x="290150" y="313609"/>
                </a:lnTo>
                <a:lnTo>
                  <a:pt x="284054" y="308044"/>
                </a:lnTo>
                <a:lnTo>
                  <a:pt x="284054" y="307828"/>
                </a:lnTo>
                <a:lnTo>
                  <a:pt x="293668" y="305315"/>
                </a:lnTo>
                <a:lnTo>
                  <a:pt x="299764" y="300189"/>
                </a:lnTo>
                <a:lnTo>
                  <a:pt x="299764" y="289702"/>
                </a:lnTo>
                <a:lnTo>
                  <a:pt x="295239" y="277231"/>
                </a:lnTo>
                <a:close/>
              </a:path>
              <a:path w="1146028" h="348011">
                <a:moveTo>
                  <a:pt x="279792" y="303019"/>
                </a:moveTo>
                <a:lnTo>
                  <a:pt x="263311" y="303015"/>
                </a:lnTo>
                <a:lnTo>
                  <a:pt x="263311" y="279445"/>
                </a:lnTo>
                <a:lnTo>
                  <a:pt x="263311" y="337729"/>
                </a:lnTo>
                <a:lnTo>
                  <a:pt x="263311" y="311971"/>
                </a:lnTo>
                <a:lnTo>
                  <a:pt x="279792" y="311971"/>
                </a:lnTo>
                <a:lnTo>
                  <a:pt x="279792" y="303019"/>
                </a:lnTo>
                <a:close/>
              </a:path>
              <a:path w="1146028" h="348011">
                <a:moveTo>
                  <a:pt x="290163" y="335551"/>
                </a:moveTo>
                <a:lnTo>
                  <a:pt x="281426" y="337733"/>
                </a:lnTo>
                <a:lnTo>
                  <a:pt x="263311" y="337729"/>
                </a:lnTo>
                <a:lnTo>
                  <a:pt x="252392" y="346683"/>
                </a:lnTo>
                <a:lnTo>
                  <a:pt x="272696" y="346683"/>
                </a:lnTo>
                <a:lnTo>
                  <a:pt x="288075" y="344749"/>
                </a:lnTo>
                <a:lnTo>
                  <a:pt x="298741" y="337439"/>
                </a:lnTo>
                <a:lnTo>
                  <a:pt x="301732" y="326386"/>
                </a:lnTo>
                <a:lnTo>
                  <a:pt x="296811" y="313556"/>
                </a:lnTo>
                <a:lnTo>
                  <a:pt x="284054" y="308044"/>
                </a:lnTo>
                <a:lnTo>
                  <a:pt x="290150" y="313609"/>
                </a:lnTo>
                <a:lnTo>
                  <a:pt x="290163" y="335551"/>
                </a:lnTo>
                <a:close/>
              </a:path>
              <a:path w="1146028" h="348011">
                <a:moveTo>
                  <a:pt x="217130" y="270489"/>
                </a:moveTo>
                <a:lnTo>
                  <a:pt x="181108" y="329878"/>
                </a:lnTo>
                <a:lnTo>
                  <a:pt x="180996" y="270489"/>
                </a:lnTo>
                <a:lnTo>
                  <a:pt x="170082" y="270489"/>
                </a:lnTo>
                <a:lnTo>
                  <a:pt x="170082" y="346683"/>
                </a:lnTo>
                <a:lnTo>
                  <a:pt x="181331" y="346683"/>
                </a:lnTo>
                <a:lnTo>
                  <a:pt x="217354" y="287740"/>
                </a:lnTo>
                <a:lnTo>
                  <a:pt x="217458" y="346683"/>
                </a:lnTo>
                <a:lnTo>
                  <a:pt x="228372" y="346683"/>
                </a:lnTo>
                <a:lnTo>
                  <a:pt x="228372" y="270489"/>
                </a:lnTo>
                <a:lnTo>
                  <a:pt x="217130" y="270489"/>
                </a:lnTo>
                <a:close/>
              </a:path>
              <a:path w="1146028" h="348011">
                <a:moveTo>
                  <a:pt x="144863" y="270489"/>
                </a:moveTo>
                <a:lnTo>
                  <a:pt x="133948" y="270489"/>
                </a:lnTo>
                <a:lnTo>
                  <a:pt x="133948" y="302374"/>
                </a:lnTo>
                <a:lnTo>
                  <a:pt x="97487" y="302374"/>
                </a:lnTo>
                <a:lnTo>
                  <a:pt x="97487" y="270489"/>
                </a:lnTo>
                <a:lnTo>
                  <a:pt x="86569" y="270489"/>
                </a:lnTo>
                <a:lnTo>
                  <a:pt x="86569" y="346683"/>
                </a:lnTo>
                <a:lnTo>
                  <a:pt x="97487" y="346683"/>
                </a:lnTo>
                <a:lnTo>
                  <a:pt x="97487" y="311971"/>
                </a:lnTo>
                <a:lnTo>
                  <a:pt x="133948" y="311971"/>
                </a:lnTo>
                <a:lnTo>
                  <a:pt x="133948" y="346683"/>
                </a:lnTo>
                <a:lnTo>
                  <a:pt x="144863" y="346683"/>
                </a:lnTo>
                <a:lnTo>
                  <a:pt x="144863" y="270489"/>
                </a:lnTo>
                <a:close/>
              </a:path>
              <a:path w="1146028" h="348011">
                <a:moveTo>
                  <a:pt x="17687" y="337405"/>
                </a:moveTo>
                <a:lnTo>
                  <a:pt x="13867" y="336974"/>
                </a:lnTo>
                <a:lnTo>
                  <a:pt x="12448" y="336534"/>
                </a:lnTo>
                <a:lnTo>
                  <a:pt x="11797" y="346575"/>
                </a:lnTo>
                <a:lnTo>
                  <a:pt x="15725" y="347356"/>
                </a:lnTo>
                <a:lnTo>
                  <a:pt x="19216" y="347356"/>
                </a:lnTo>
                <a:lnTo>
                  <a:pt x="32156" y="341631"/>
                </a:lnTo>
                <a:lnTo>
                  <a:pt x="38858" y="331085"/>
                </a:lnTo>
                <a:lnTo>
                  <a:pt x="70404" y="270489"/>
                </a:lnTo>
                <a:lnTo>
                  <a:pt x="58294" y="270489"/>
                </a:lnTo>
                <a:lnTo>
                  <a:pt x="35265" y="315579"/>
                </a:lnTo>
                <a:lnTo>
                  <a:pt x="34937" y="315579"/>
                </a:lnTo>
                <a:lnTo>
                  <a:pt x="12776" y="270489"/>
                </a:lnTo>
                <a:lnTo>
                  <a:pt x="0" y="270489"/>
                </a:lnTo>
                <a:lnTo>
                  <a:pt x="29149" y="326815"/>
                </a:lnTo>
                <a:lnTo>
                  <a:pt x="28166" y="328996"/>
                </a:lnTo>
                <a:lnTo>
                  <a:pt x="26419" y="332931"/>
                </a:lnTo>
                <a:lnTo>
                  <a:pt x="23691" y="337405"/>
                </a:lnTo>
                <a:lnTo>
                  <a:pt x="17687" y="337405"/>
                </a:lnTo>
                <a:close/>
              </a:path>
              <a:path w="1146028" h="348011">
                <a:moveTo>
                  <a:pt x="1105427" y="128922"/>
                </a:moveTo>
                <a:lnTo>
                  <a:pt x="1103445" y="126298"/>
                </a:lnTo>
                <a:lnTo>
                  <a:pt x="1101921" y="136011"/>
                </a:lnTo>
                <a:lnTo>
                  <a:pt x="1104538" y="137756"/>
                </a:lnTo>
                <a:lnTo>
                  <a:pt x="1112945" y="138959"/>
                </a:lnTo>
                <a:lnTo>
                  <a:pt x="1120806" y="138959"/>
                </a:lnTo>
                <a:lnTo>
                  <a:pt x="1129430" y="137756"/>
                </a:lnTo>
                <a:lnTo>
                  <a:pt x="1132058" y="136011"/>
                </a:lnTo>
                <a:lnTo>
                  <a:pt x="1130420" y="126298"/>
                </a:lnTo>
                <a:lnTo>
                  <a:pt x="1128337" y="128922"/>
                </a:lnTo>
                <a:lnTo>
                  <a:pt x="1120908" y="130345"/>
                </a:lnTo>
                <a:lnTo>
                  <a:pt x="1112843" y="130341"/>
                </a:lnTo>
                <a:lnTo>
                  <a:pt x="1105427" y="128922"/>
                </a:lnTo>
                <a:close/>
              </a:path>
              <a:path w="1146028" h="348011">
                <a:moveTo>
                  <a:pt x="1134789" y="144190"/>
                </a:moveTo>
                <a:lnTo>
                  <a:pt x="1098759" y="203575"/>
                </a:lnTo>
                <a:lnTo>
                  <a:pt x="1098657" y="144190"/>
                </a:lnTo>
                <a:lnTo>
                  <a:pt x="1087735" y="144190"/>
                </a:lnTo>
                <a:lnTo>
                  <a:pt x="1087735" y="220388"/>
                </a:lnTo>
                <a:lnTo>
                  <a:pt x="1098975" y="220388"/>
                </a:lnTo>
                <a:lnTo>
                  <a:pt x="1135005" y="161448"/>
                </a:lnTo>
                <a:lnTo>
                  <a:pt x="1135106" y="220388"/>
                </a:lnTo>
                <a:lnTo>
                  <a:pt x="1146028" y="220388"/>
                </a:lnTo>
                <a:lnTo>
                  <a:pt x="1146028" y="144190"/>
                </a:lnTo>
                <a:lnTo>
                  <a:pt x="1134789" y="144190"/>
                </a:lnTo>
                <a:close/>
              </a:path>
              <a:path w="1146028" h="348011">
                <a:moveTo>
                  <a:pt x="948874" y="180219"/>
                </a:moveTo>
                <a:lnTo>
                  <a:pt x="984675" y="144190"/>
                </a:lnTo>
                <a:lnTo>
                  <a:pt x="970159" y="144190"/>
                </a:lnTo>
                <a:lnTo>
                  <a:pt x="937634" y="177709"/>
                </a:lnTo>
                <a:lnTo>
                  <a:pt x="937634" y="144190"/>
                </a:lnTo>
                <a:lnTo>
                  <a:pt x="926712" y="144190"/>
                </a:lnTo>
                <a:lnTo>
                  <a:pt x="926712" y="220388"/>
                </a:lnTo>
                <a:lnTo>
                  <a:pt x="937634" y="220388"/>
                </a:lnTo>
                <a:lnTo>
                  <a:pt x="937634" y="183060"/>
                </a:lnTo>
                <a:lnTo>
                  <a:pt x="971581" y="220388"/>
                </a:lnTo>
                <a:lnTo>
                  <a:pt x="987507" y="220388"/>
                </a:lnTo>
                <a:lnTo>
                  <a:pt x="948874" y="180219"/>
                </a:lnTo>
                <a:close/>
              </a:path>
              <a:path w="1146028" h="348011">
                <a:moveTo>
                  <a:pt x="1051261" y="144190"/>
                </a:moveTo>
                <a:lnTo>
                  <a:pt x="1015244" y="203575"/>
                </a:lnTo>
                <a:lnTo>
                  <a:pt x="1015130" y="144190"/>
                </a:lnTo>
                <a:lnTo>
                  <a:pt x="1004220" y="144190"/>
                </a:lnTo>
                <a:lnTo>
                  <a:pt x="1004220" y="220388"/>
                </a:lnTo>
                <a:lnTo>
                  <a:pt x="1015460" y="220388"/>
                </a:lnTo>
                <a:lnTo>
                  <a:pt x="1051490" y="161448"/>
                </a:lnTo>
                <a:lnTo>
                  <a:pt x="1051604" y="220388"/>
                </a:lnTo>
                <a:lnTo>
                  <a:pt x="1062513" y="220388"/>
                </a:lnTo>
                <a:lnTo>
                  <a:pt x="1062513" y="144190"/>
                </a:lnTo>
                <a:lnTo>
                  <a:pt x="1051261" y="144190"/>
                </a:lnTo>
                <a:close/>
              </a:path>
              <a:path w="1146028" h="348011">
                <a:moveTo>
                  <a:pt x="688066" y="144190"/>
                </a:moveTo>
                <a:lnTo>
                  <a:pt x="652049" y="203575"/>
                </a:lnTo>
                <a:lnTo>
                  <a:pt x="651948" y="144190"/>
                </a:lnTo>
                <a:lnTo>
                  <a:pt x="641026" y="144190"/>
                </a:lnTo>
                <a:lnTo>
                  <a:pt x="641026" y="220388"/>
                </a:lnTo>
                <a:lnTo>
                  <a:pt x="652278" y="220388"/>
                </a:lnTo>
                <a:lnTo>
                  <a:pt x="688295" y="161448"/>
                </a:lnTo>
                <a:lnTo>
                  <a:pt x="688397" y="220388"/>
                </a:lnTo>
                <a:lnTo>
                  <a:pt x="699319" y="220388"/>
                </a:lnTo>
                <a:lnTo>
                  <a:pt x="699319" y="144190"/>
                </a:lnTo>
                <a:lnTo>
                  <a:pt x="688066" y="144190"/>
                </a:lnTo>
                <a:close/>
              </a:path>
              <a:path w="1146028" h="348011">
                <a:moveTo>
                  <a:pt x="615803" y="144190"/>
                </a:moveTo>
                <a:lnTo>
                  <a:pt x="604894" y="144190"/>
                </a:lnTo>
                <a:lnTo>
                  <a:pt x="604894" y="176072"/>
                </a:lnTo>
                <a:lnTo>
                  <a:pt x="568432" y="176072"/>
                </a:lnTo>
                <a:lnTo>
                  <a:pt x="568432" y="144190"/>
                </a:lnTo>
                <a:lnTo>
                  <a:pt x="557523" y="144190"/>
                </a:lnTo>
                <a:lnTo>
                  <a:pt x="557523" y="220388"/>
                </a:lnTo>
                <a:lnTo>
                  <a:pt x="568432" y="220388"/>
                </a:lnTo>
                <a:lnTo>
                  <a:pt x="568432" y="185674"/>
                </a:lnTo>
                <a:lnTo>
                  <a:pt x="604894" y="185674"/>
                </a:lnTo>
                <a:lnTo>
                  <a:pt x="604894" y="220388"/>
                </a:lnTo>
                <a:lnTo>
                  <a:pt x="615803" y="220388"/>
                </a:lnTo>
                <a:lnTo>
                  <a:pt x="615803" y="144190"/>
                </a:lnTo>
                <a:close/>
              </a:path>
              <a:path w="1146028" h="348011">
                <a:moveTo>
                  <a:pt x="425532" y="153799"/>
                </a:moveTo>
                <a:lnTo>
                  <a:pt x="457295" y="153799"/>
                </a:lnTo>
                <a:lnTo>
                  <a:pt x="457295" y="144190"/>
                </a:lnTo>
                <a:lnTo>
                  <a:pt x="414623" y="144190"/>
                </a:lnTo>
                <a:lnTo>
                  <a:pt x="414623" y="220388"/>
                </a:lnTo>
                <a:lnTo>
                  <a:pt x="457295" y="220388"/>
                </a:lnTo>
                <a:lnTo>
                  <a:pt x="457295" y="210786"/>
                </a:lnTo>
                <a:lnTo>
                  <a:pt x="425532" y="210786"/>
                </a:lnTo>
                <a:lnTo>
                  <a:pt x="425532" y="185674"/>
                </a:lnTo>
                <a:lnTo>
                  <a:pt x="454450" y="185674"/>
                </a:lnTo>
                <a:lnTo>
                  <a:pt x="454450" y="176072"/>
                </a:lnTo>
                <a:lnTo>
                  <a:pt x="425532" y="176072"/>
                </a:lnTo>
                <a:lnTo>
                  <a:pt x="425532" y="153799"/>
                </a:lnTo>
                <a:close/>
              </a:path>
              <a:path w="1146028" h="348011">
                <a:moveTo>
                  <a:pt x="363848" y="220388"/>
                </a:moveTo>
                <a:lnTo>
                  <a:pt x="374770" y="220388"/>
                </a:lnTo>
                <a:lnTo>
                  <a:pt x="374770" y="153799"/>
                </a:lnTo>
                <a:lnTo>
                  <a:pt x="398456" y="153799"/>
                </a:lnTo>
                <a:lnTo>
                  <a:pt x="398456" y="144190"/>
                </a:lnTo>
                <a:lnTo>
                  <a:pt x="340163" y="144190"/>
                </a:lnTo>
                <a:lnTo>
                  <a:pt x="340163" y="153799"/>
                </a:lnTo>
                <a:lnTo>
                  <a:pt x="363848" y="153799"/>
                </a:lnTo>
                <a:lnTo>
                  <a:pt x="363848" y="220388"/>
                </a:lnTo>
                <a:close/>
              </a:path>
              <a:path w="1146028" h="348011">
                <a:moveTo>
                  <a:pt x="312756" y="144190"/>
                </a:moveTo>
                <a:lnTo>
                  <a:pt x="276739" y="203575"/>
                </a:lnTo>
                <a:lnTo>
                  <a:pt x="276627" y="144190"/>
                </a:lnTo>
                <a:lnTo>
                  <a:pt x="265711" y="144190"/>
                </a:lnTo>
                <a:lnTo>
                  <a:pt x="265711" y="220388"/>
                </a:lnTo>
                <a:lnTo>
                  <a:pt x="276955" y="220388"/>
                </a:lnTo>
                <a:lnTo>
                  <a:pt x="312972" y="161448"/>
                </a:lnTo>
                <a:lnTo>
                  <a:pt x="313086" y="220388"/>
                </a:lnTo>
                <a:lnTo>
                  <a:pt x="324008" y="220388"/>
                </a:lnTo>
                <a:lnTo>
                  <a:pt x="324008" y="144190"/>
                </a:lnTo>
                <a:lnTo>
                  <a:pt x="312756" y="144190"/>
                </a:lnTo>
                <a:close/>
              </a:path>
              <a:path w="1146028" h="348011">
                <a:moveTo>
                  <a:pt x="120925" y="221565"/>
                </a:moveTo>
                <a:lnTo>
                  <a:pt x="124776" y="221720"/>
                </a:lnTo>
                <a:lnTo>
                  <a:pt x="139543" y="219125"/>
                </a:lnTo>
                <a:lnTo>
                  <a:pt x="150744" y="211837"/>
                </a:lnTo>
                <a:lnTo>
                  <a:pt x="158097" y="200599"/>
                </a:lnTo>
                <a:lnTo>
                  <a:pt x="161320" y="186152"/>
                </a:lnTo>
                <a:lnTo>
                  <a:pt x="161448" y="182297"/>
                </a:lnTo>
                <a:lnTo>
                  <a:pt x="159240" y="167415"/>
                </a:lnTo>
                <a:lnTo>
                  <a:pt x="152821" y="155335"/>
                </a:lnTo>
                <a:lnTo>
                  <a:pt x="142501" y="146924"/>
                </a:lnTo>
                <a:lnTo>
                  <a:pt x="128589" y="143051"/>
                </a:lnTo>
                <a:lnTo>
                  <a:pt x="124776" y="142894"/>
                </a:lnTo>
                <a:lnTo>
                  <a:pt x="110054" y="145554"/>
                </a:lnTo>
                <a:lnTo>
                  <a:pt x="98849" y="152961"/>
                </a:lnTo>
                <a:lnTo>
                  <a:pt x="99673" y="182297"/>
                </a:lnTo>
                <a:lnTo>
                  <a:pt x="102327" y="167971"/>
                </a:lnTo>
                <a:lnTo>
                  <a:pt x="110311" y="157138"/>
                </a:lnTo>
                <a:lnTo>
                  <a:pt x="123675" y="152516"/>
                </a:lnTo>
                <a:lnTo>
                  <a:pt x="124776" y="152495"/>
                </a:lnTo>
                <a:lnTo>
                  <a:pt x="138506" y="156595"/>
                </a:lnTo>
                <a:lnTo>
                  <a:pt x="146859" y="167089"/>
                </a:lnTo>
                <a:lnTo>
                  <a:pt x="149876" y="181254"/>
                </a:lnTo>
                <a:lnTo>
                  <a:pt x="149889" y="182297"/>
                </a:lnTo>
                <a:lnTo>
                  <a:pt x="147376" y="196465"/>
                </a:lnTo>
                <a:lnTo>
                  <a:pt x="139536" y="207363"/>
                </a:lnTo>
                <a:lnTo>
                  <a:pt x="125921" y="212064"/>
                </a:lnTo>
                <a:lnTo>
                  <a:pt x="124776" y="212086"/>
                </a:lnTo>
                <a:lnTo>
                  <a:pt x="120925" y="221565"/>
                </a:lnTo>
                <a:close/>
              </a:path>
              <a:path w="1146028" h="348011">
                <a:moveTo>
                  <a:pt x="56437" y="220388"/>
                </a:moveTo>
                <a:lnTo>
                  <a:pt x="67351" y="220388"/>
                </a:lnTo>
                <a:lnTo>
                  <a:pt x="67351" y="144190"/>
                </a:lnTo>
                <a:lnTo>
                  <a:pt x="9065" y="144190"/>
                </a:lnTo>
                <a:lnTo>
                  <a:pt x="9065" y="220388"/>
                </a:lnTo>
                <a:lnTo>
                  <a:pt x="19975" y="220388"/>
                </a:lnTo>
                <a:lnTo>
                  <a:pt x="19975" y="153799"/>
                </a:lnTo>
                <a:lnTo>
                  <a:pt x="56437" y="153799"/>
                </a:lnTo>
                <a:lnTo>
                  <a:pt x="56437" y="220388"/>
                </a:lnTo>
                <a:close/>
              </a:path>
              <a:path w="1146028" h="348011">
                <a:moveTo>
                  <a:pt x="521925" y="2623"/>
                </a:moveTo>
                <a:lnTo>
                  <a:pt x="519957" y="0"/>
                </a:lnTo>
                <a:lnTo>
                  <a:pt x="518433" y="9719"/>
                </a:lnTo>
                <a:lnTo>
                  <a:pt x="521049" y="11459"/>
                </a:lnTo>
                <a:lnTo>
                  <a:pt x="529456" y="12664"/>
                </a:lnTo>
                <a:lnTo>
                  <a:pt x="537305" y="12664"/>
                </a:lnTo>
                <a:lnTo>
                  <a:pt x="545941" y="11459"/>
                </a:lnTo>
                <a:lnTo>
                  <a:pt x="548557" y="9723"/>
                </a:lnTo>
                <a:lnTo>
                  <a:pt x="546919" y="0"/>
                </a:lnTo>
                <a:lnTo>
                  <a:pt x="544849" y="2620"/>
                </a:lnTo>
                <a:lnTo>
                  <a:pt x="537419" y="4042"/>
                </a:lnTo>
                <a:lnTo>
                  <a:pt x="529342" y="4042"/>
                </a:lnTo>
                <a:lnTo>
                  <a:pt x="521925" y="2623"/>
                </a:lnTo>
                <a:close/>
              </a:path>
              <a:path w="1146028" h="348011">
                <a:moveTo>
                  <a:pt x="551287" y="17903"/>
                </a:moveTo>
                <a:lnTo>
                  <a:pt x="515258" y="77284"/>
                </a:lnTo>
                <a:lnTo>
                  <a:pt x="515156" y="17903"/>
                </a:lnTo>
                <a:lnTo>
                  <a:pt x="504247" y="17903"/>
                </a:lnTo>
                <a:lnTo>
                  <a:pt x="504247" y="94096"/>
                </a:lnTo>
                <a:lnTo>
                  <a:pt x="515486" y="94096"/>
                </a:lnTo>
                <a:lnTo>
                  <a:pt x="551503" y="35149"/>
                </a:lnTo>
                <a:lnTo>
                  <a:pt x="551618" y="94096"/>
                </a:lnTo>
                <a:lnTo>
                  <a:pt x="562540" y="94096"/>
                </a:lnTo>
                <a:lnTo>
                  <a:pt x="562540" y="17903"/>
                </a:lnTo>
                <a:lnTo>
                  <a:pt x="551287" y="17903"/>
                </a:lnTo>
                <a:close/>
              </a:path>
              <a:path w="1146028" h="348011">
                <a:moveTo>
                  <a:pt x="467772" y="17903"/>
                </a:moveTo>
                <a:lnTo>
                  <a:pt x="431755" y="77284"/>
                </a:lnTo>
                <a:lnTo>
                  <a:pt x="431641" y="17903"/>
                </a:lnTo>
                <a:lnTo>
                  <a:pt x="420719" y="17903"/>
                </a:lnTo>
                <a:lnTo>
                  <a:pt x="420719" y="94096"/>
                </a:lnTo>
                <a:lnTo>
                  <a:pt x="431971" y="94096"/>
                </a:lnTo>
                <a:lnTo>
                  <a:pt x="467988" y="35149"/>
                </a:lnTo>
                <a:lnTo>
                  <a:pt x="468102" y="94096"/>
                </a:lnTo>
                <a:lnTo>
                  <a:pt x="479024" y="94096"/>
                </a:lnTo>
                <a:lnTo>
                  <a:pt x="479024" y="17903"/>
                </a:lnTo>
                <a:lnTo>
                  <a:pt x="467772" y="1790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6386" y="6847852"/>
            <a:ext cx="107589" cy="236689"/>
          </a:xfrm>
          <a:custGeom>
            <a:avLst/>
            <a:gdLst/>
            <a:ahLst/>
            <a:cxnLst/>
            <a:rect l="l" t="t" r="r" b="b"/>
            <a:pathLst>
              <a:path w="107589" h="236689">
                <a:moveTo>
                  <a:pt x="0" y="0"/>
                </a:moveTo>
                <a:lnTo>
                  <a:pt x="0" y="236689"/>
                </a:lnTo>
                <a:lnTo>
                  <a:pt x="107589" y="236689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7275" y="6976953"/>
            <a:ext cx="107596" cy="107589"/>
          </a:xfrm>
          <a:custGeom>
            <a:avLst/>
            <a:gdLst/>
            <a:ahLst/>
            <a:cxnLst/>
            <a:rect l="l" t="t" r="r" b="b"/>
            <a:pathLst>
              <a:path w="107596" h="107589">
                <a:moveTo>
                  <a:pt x="0" y="0"/>
                </a:moveTo>
                <a:lnTo>
                  <a:pt x="0" y="107589"/>
                </a:lnTo>
                <a:lnTo>
                  <a:pt x="107596" y="1075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8168" y="6847852"/>
            <a:ext cx="107590" cy="236689"/>
          </a:xfrm>
          <a:custGeom>
            <a:avLst/>
            <a:gdLst/>
            <a:ahLst/>
            <a:cxnLst/>
            <a:rect l="l" t="t" r="r" b="b"/>
            <a:pathLst>
              <a:path w="107590" h="236689">
                <a:moveTo>
                  <a:pt x="0" y="0"/>
                </a:moveTo>
                <a:lnTo>
                  <a:pt x="0" y="236689"/>
                </a:lnTo>
                <a:lnTo>
                  <a:pt x="107590" y="236689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8168" y="6718745"/>
            <a:ext cx="107590" cy="107586"/>
          </a:xfrm>
          <a:custGeom>
            <a:avLst/>
            <a:gdLst/>
            <a:ahLst/>
            <a:cxnLst/>
            <a:rect l="l" t="t" r="r" b="b"/>
            <a:pathLst>
              <a:path w="107590" h="107586">
                <a:moveTo>
                  <a:pt x="0" y="0"/>
                </a:moveTo>
                <a:lnTo>
                  <a:pt x="0" y="107586"/>
                </a:lnTo>
                <a:lnTo>
                  <a:pt x="107590" y="107586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7275" y="6718745"/>
            <a:ext cx="107596" cy="236689"/>
          </a:xfrm>
          <a:custGeom>
            <a:avLst/>
            <a:gdLst/>
            <a:ahLst/>
            <a:cxnLst/>
            <a:rect l="l" t="t" r="r" b="b"/>
            <a:pathLst>
              <a:path w="107596" h="236689">
                <a:moveTo>
                  <a:pt x="0" y="0"/>
                </a:moveTo>
                <a:lnTo>
                  <a:pt x="0" y="236689"/>
                </a:lnTo>
                <a:lnTo>
                  <a:pt x="107596" y="2366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6386" y="6718745"/>
            <a:ext cx="107589" cy="107586"/>
          </a:xfrm>
          <a:custGeom>
            <a:avLst/>
            <a:gdLst/>
            <a:ahLst/>
            <a:cxnLst/>
            <a:rect l="l" t="t" r="r" b="b"/>
            <a:pathLst>
              <a:path w="107589" h="107586">
                <a:moveTo>
                  <a:pt x="0" y="0"/>
                </a:moveTo>
                <a:lnTo>
                  <a:pt x="0" y="107586"/>
                </a:lnTo>
                <a:lnTo>
                  <a:pt x="107589" y="107586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0031" y="744328"/>
            <a:ext cx="9501422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</a:t>
            </a:r>
            <a:r>
              <a:rPr sz="2600" spc="-28" dirty="0" smtClean="0">
                <a:solidFill>
                  <a:srgbClr val="5F6062"/>
                </a:solidFill>
                <a:latin typeface="Times New Roman"/>
                <a:cs typeface="Times New Roman"/>
              </a:rPr>
              <a:t>с</a:t>
            </a:r>
            <a:r>
              <a:rPr sz="2600" spc="-4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с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л</a:t>
            </a:r>
            <a:r>
              <a:rPr sz="2600" spc="-34" dirty="0" smtClean="0">
                <a:solidFill>
                  <a:srgbClr val="5F6062"/>
                </a:solidFill>
                <a:latin typeface="Times New Roman"/>
                <a:cs typeface="Times New Roman"/>
              </a:rPr>
              <a:t>е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дов</a:t>
            </a:r>
            <a:r>
              <a:rPr sz="2600" spc="-52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</a:t>
            </a:r>
            <a:r>
              <a:rPr sz="2600" spc="-4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600" spc="-34" dirty="0" smtClean="0">
                <a:solidFill>
                  <a:srgbClr val="5F6062"/>
                </a:solidFill>
                <a:latin typeface="Times New Roman"/>
                <a:cs typeface="Times New Roman"/>
              </a:rPr>
              <a:t>е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льский</a:t>
            </a:r>
            <a:r>
              <a:rPr sz="2600" spc="-174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по</a:t>
            </a:r>
            <a:r>
              <a:rPr sz="2600" spc="-52" dirty="0" smtClean="0">
                <a:solidFill>
                  <a:srgbClr val="5F6062"/>
                </a:solidFill>
                <a:latin typeface="Times New Roman"/>
                <a:cs typeface="Times New Roman"/>
              </a:rPr>
              <a:t>р</a:t>
            </a:r>
            <a:r>
              <a:rPr sz="2600" spc="-28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ал</a:t>
            </a:r>
            <a:r>
              <a:rPr sz="2600" spc="14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PURE</a:t>
            </a:r>
            <a:r>
              <a:rPr sz="2600" spc="9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(Public</a:t>
            </a:r>
            <a:r>
              <a:rPr sz="2600" spc="-45" dirty="0" smtClean="0">
                <a:solidFill>
                  <a:srgbClr val="5F6062"/>
                </a:solidFill>
                <a:latin typeface="Times New Roman"/>
                <a:cs typeface="Times New Roman"/>
              </a:rPr>
              <a:t>a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tion</a:t>
            </a:r>
            <a:r>
              <a:rPr sz="2600" spc="-40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a</a:t>
            </a:r>
            <a:r>
              <a:rPr sz="2600" spc="-25" dirty="0" smtClean="0">
                <a:solidFill>
                  <a:srgbClr val="5F6062"/>
                </a:solidFill>
                <a:latin typeface="Times New Roman"/>
                <a:cs typeface="Times New Roman"/>
              </a:rPr>
              <a:t>n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d </a:t>
            </a:r>
            <a:r>
              <a:rPr sz="2600" spc="94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600" spc="-62" dirty="0" smtClean="0">
                <a:solidFill>
                  <a:srgbClr val="5F6062"/>
                </a:solidFill>
                <a:latin typeface="Times New Roman"/>
                <a:cs typeface="Times New Roman"/>
              </a:rPr>
              <a:t>R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</a:t>
            </a:r>
            <a:r>
              <a:rPr sz="2600" spc="11" dirty="0" smtClean="0">
                <a:solidFill>
                  <a:srgbClr val="5F6062"/>
                </a:solidFill>
                <a:latin typeface="Times New Roman"/>
                <a:cs typeface="Times New Roman"/>
              </a:rPr>
              <a:t>s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ea</a:t>
            </a:r>
            <a:r>
              <a:rPr sz="2600" spc="-39" dirty="0" smtClean="0">
                <a:solidFill>
                  <a:srgbClr val="5F6062"/>
                </a:solidFill>
                <a:latin typeface="Times New Roman"/>
                <a:cs typeface="Times New Roman"/>
              </a:rPr>
              <a:t>r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ch)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3345" y="1144860"/>
            <a:ext cx="971475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u="heavy" dirty="0" smtClean="0">
                <a:solidFill>
                  <a:srgbClr val="5F6062"/>
                </a:solidFill>
                <a:latin typeface="Times New Roman"/>
                <a:cs typeface="Times New Roman"/>
              </a:rPr>
              <a:t>Демонстрация</a:t>
            </a:r>
            <a:r>
              <a:rPr sz="2600" u="heavy" spc="-789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6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внутренних</a:t>
            </a:r>
            <a:r>
              <a:rPr sz="2600" u="heavy" spc="-789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6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</a:t>
            </a:r>
            <a:r>
              <a:rPr sz="2600" u="heavy" spc="-789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6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внешних</a:t>
            </a:r>
            <a:r>
              <a:rPr sz="2600" u="heavy" spc="-789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600" u="heavy" spc="-29" dirty="0" smtClean="0">
                <a:solidFill>
                  <a:srgbClr val="5F6062"/>
                </a:solidFill>
                <a:latin typeface="Times New Roman"/>
                <a:cs typeface="Times New Roman"/>
              </a:rPr>
              <a:t>с</a:t>
            </a:r>
            <a:r>
              <a:rPr sz="26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е</a:t>
            </a:r>
            <a:r>
              <a:rPr sz="2600" u="heavy" spc="-4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6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ей</a:t>
            </a:r>
            <a:r>
              <a:rPr sz="2600" u="heavy" spc="-82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600" u="heavy" spc="-54" dirty="0" smtClean="0">
                <a:solidFill>
                  <a:srgbClr val="5F6062"/>
                </a:solidFill>
                <a:latin typeface="Times New Roman"/>
                <a:cs typeface="Times New Roman"/>
              </a:rPr>
              <a:t>к</a:t>
            </a:r>
            <a:r>
              <a:rPr sz="2600" u="heavy" spc="-29" dirty="0" smtClean="0">
                <a:solidFill>
                  <a:srgbClr val="5F6062"/>
                </a:solidFill>
                <a:latin typeface="Times New Roman"/>
                <a:cs typeface="Times New Roman"/>
              </a:rPr>
              <a:t>о</a:t>
            </a:r>
            <a:r>
              <a:rPr sz="26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лл</a:t>
            </a:r>
            <a:r>
              <a:rPr sz="2600" u="heavy" spc="-14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</a:t>
            </a:r>
            <a:r>
              <a:rPr sz="26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бораций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25404" y="7243660"/>
            <a:ext cx="241245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8168" y="6718745"/>
            <a:ext cx="118348" cy="11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676517" y="6718745"/>
            <a:ext cx="129112" cy="24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805629" y="6718745"/>
            <a:ext cx="118346" cy="11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558168" y="6837092"/>
            <a:ext cx="118348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805629" y="6837092"/>
            <a:ext cx="118346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76517" y="6966194"/>
            <a:ext cx="129112" cy="118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2876409" y="1277556"/>
            <a:ext cx="835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898553" y="1277556"/>
            <a:ext cx="835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189790" y="1277556"/>
            <a:ext cx="835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733145" y="1277556"/>
            <a:ext cx="835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703901" y="1277556"/>
            <a:ext cx="16708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9770" y="1499273"/>
            <a:ext cx="8493328" cy="5646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47494" y="693490"/>
            <a:ext cx="1060907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Поиск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7011" y="693490"/>
            <a:ext cx="5577036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внешних</a:t>
            </a:r>
            <a:r>
              <a:rPr sz="2600" spc="-93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э</a:t>
            </a:r>
            <a:r>
              <a:rPr sz="2600" spc="-63" dirty="0" smtClean="0">
                <a:solidFill>
                  <a:srgbClr val="5F6062"/>
                </a:solidFill>
                <a:latin typeface="Times New Roman"/>
                <a:cs typeface="Times New Roman"/>
              </a:rPr>
              <a:t>к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спе</a:t>
            </a:r>
            <a:r>
              <a:rPr sz="2600" spc="-52" dirty="0" smtClean="0">
                <a:solidFill>
                  <a:srgbClr val="5F6062"/>
                </a:solidFill>
                <a:latin typeface="Times New Roman"/>
                <a:cs typeface="Times New Roman"/>
              </a:rPr>
              <a:t>р</a:t>
            </a:r>
            <a:r>
              <a:rPr sz="2600" spc="-4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ов</a:t>
            </a:r>
            <a:r>
              <a:rPr sz="2600" spc="-69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по</a:t>
            </a:r>
            <a:r>
              <a:rPr sz="2600" spc="386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600" spc="-54" dirty="0" smtClean="0">
                <a:solidFill>
                  <a:srgbClr val="5F6062"/>
                </a:solidFill>
                <a:latin typeface="Times New Roman"/>
                <a:cs typeface="Times New Roman"/>
              </a:rPr>
              <a:t>к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онцепции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5482" y="1094018"/>
            <a:ext cx="687781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или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1874" y="1094018"/>
            <a:ext cx="1477605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п</a:t>
            </a:r>
            <a:r>
              <a:rPr sz="2600" spc="-29" dirty="0" smtClean="0">
                <a:solidFill>
                  <a:srgbClr val="5F6062"/>
                </a:solidFill>
                <a:latin typeface="Times New Roman"/>
                <a:cs typeface="Times New Roman"/>
              </a:rPr>
              <a:t>о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лно</a:t>
            </a:r>
            <a:r>
              <a:rPr sz="2600" spc="-5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м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у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85864" y="1094018"/>
            <a:ext cx="1140145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spc="-34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е</a:t>
            </a:r>
            <a:r>
              <a:rPr sz="2600" spc="-54" dirty="0" smtClean="0">
                <a:solidFill>
                  <a:srgbClr val="5F6062"/>
                </a:solidFill>
                <a:latin typeface="Times New Roman"/>
                <a:cs typeface="Times New Roman"/>
              </a:rPr>
              <a:t>к</a:t>
            </a:r>
            <a:r>
              <a:rPr sz="2600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сту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425404" y="7243660"/>
            <a:ext cx="240004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23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53189" y="1731825"/>
            <a:ext cx="0" cy="5352292"/>
          </a:xfrm>
          <a:custGeom>
            <a:avLst/>
            <a:gdLst/>
            <a:ahLst/>
            <a:cxnLst/>
            <a:rect l="l" t="t" r="r" b="b"/>
            <a:pathLst>
              <a:path h="5352292">
                <a:moveTo>
                  <a:pt x="0" y="0"/>
                </a:moveTo>
                <a:lnTo>
                  <a:pt x="0" y="5352292"/>
                </a:lnTo>
              </a:path>
            </a:pathLst>
          </a:custGeom>
          <a:ln w="10393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53189" y="1730840"/>
            <a:ext cx="0" cy="5354263"/>
          </a:xfrm>
          <a:custGeom>
            <a:avLst/>
            <a:gdLst/>
            <a:ahLst/>
            <a:cxnLst/>
            <a:rect l="l" t="t" r="r" b="b"/>
            <a:pathLst>
              <a:path h="5354263">
                <a:moveTo>
                  <a:pt x="0" y="0"/>
                </a:moveTo>
                <a:lnTo>
                  <a:pt x="0" y="5354263"/>
                </a:lnTo>
              </a:path>
            </a:pathLst>
          </a:custGeom>
          <a:ln w="1236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62686" y="2219646"/>
            <a:ext cx="2461869" cy="0"/>
          </a:xfrm>
          <a:custGeom>
            <a:avLst/>
            <a:gdLst/>
            <a:ahLst/>
            <a:cxnLst/>
            <a:rect l="l" t="t" r="r" b="b"/>
            <a:pathLst>
              <a:path w="2461869">
                <a:moveTo>
                  <a:pt x="0" y="0"/>
                </a:moveTo>
                <a:lnTo>
                  <a:pt x="2461869" y="0"/>
                </a:lnTo>
              </a:path>
            </a:pathLst>
          </a:custGeom>
          <a:ln w="1038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61701" y="2219646"/>
            <a:ext cx="2463840" cy="0"/>
          </a:xfrm>
          <a:custGeom>
            <a:avLst/>
            <a:gdLst/>
            <a:ahLst/>
            <a:cxnLst/>
            <a:rect l="l" t="t" r="r" b="b"/>
            <a:pathLst>
              <a:path w="2463840">
                <a:moveTo>
                  <a:pt x="0" y="0"/>
                </a:moveTo>
                <a:lnTo>
                  <a:pt x="2463840" y="0"/>
                </a:lnTo>
              </a:path>
            </a:pathLst>
          </a:custGeom>
          <a:ln w="1235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62686" y="2712019"/>
            <a:ext cx="2461869" cy="0"/>
          </a:xfrm>
          <a:custGeom>
            <a:avLst/>
            <a:gdLst/>
            <a:ahLst/>
            <a:cxnLst/>
            <a:rect l="l" t="t" r="r" b="b"/>
            <a:pathLst>
              <a:path w="2461869">
                <a:moveTo>
                  <a:pt x="0" y="0"/>
                </a:moveTo>
                <a:lnTo>
                  <a:pt x="2461869" y="0"/>
                </a:lnTo>
              </a:path>
            </a:pathLst>
          </a:custGeom>
          <a:ln w="10393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61701" y="2712019"/>
            <a:ext cx="2463840" cy="0"/>
          </a:xfrm>
          <a:custGeom>
            <a:avLst/>
            <a:gdLst/>
            <a:ahLst/>
            <a:cxnLst/>
            <a:rect l="l" t="t" r="r" b="b"/>
            <a:pathLst>
              <a:path w="2463840">
                <a:moveTo>
                  <a:pt x="0" y="0"/>
                </a:moveTo>
                <a:lnTo>
                  <a:pt x="2463840" y="0"/>
                </a:lnTo>
              </a:path>
            </a:pathLst>
          </a:custGeom>
          <a:ln w="1236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62686" y="3195277"/>
            <a:ext cx="2461869" cy="0"/>
          </a:xfrm>
          <a:custGeom>
            <a:avLst/>
            <a:gdLst/>
            <a:ahLst/>
            <a:cxnLst/>
            <a:rect l="l" t="t" r="r" b="b"/>
            <a:pathLst>
              <a:path w="2461869">
                <a:moveTo>
                  <a:pt x="0" y="0"/>
                </a:moveTo>
                <a:lnTo>
                  <a:pt x="2461869" y="0"/>
                </a:lnTo>
              </a:path>
            </a:pathLst>
          </a:custGeom>
          <a:ln w="1038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61701" y="3195277"/>
            <a:ext cx="2463840" cy="0"/>
          </a:xfrm>
          <a:custGeom>
            <a:avLst/>
            <a:gdLst/>
            <a:ahLst/>
            <a:cxnLst/>
            <a:rect l="l" t="t" r="r" b="b"/>
            <a:pathLst>
              <a:path w="2463840">
                <a:moveTo>
                  <a:pt x="0" y="0"/>
                </a:moveTo>
                <a:lnTo>
                  <a:pt x="2463840" y="0"/>
                </a:lnTo>
              </a:path>
            </a:pathLst>
          </a:custGeom>
          <a:ln w="1235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62686" y="3678531"/>
            <a:ext cx="2461869" cy="0"/>
          </a:xfrm>
          <a:custGeom>
            <a:avLst/>
            <a:gdLst/>
            <a:ahLst/>
            <a:cxnLst/>
            <a:rect l="l" t="t" r="r" b="b"/>
            <a:pathLst>
              <a:path w="2461869">
                <a:moveTo>
                  <a:pt x="0" y="0"/>
                </a:moveTo>
                <a:lnTo>
                  <a:pt x="2461869" y="0"/>
                </a:lnTo>
              </a:path>
            </a:pathLst>
          </a:custGeom>
          <a:ln w="1038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61701" y="3678531"/>
            <a:ext cx="2463840" cy="0"/>
          </a:xfrm>
          <a:custGeom>
            <a:avLst/>
            <a:gdLst/>
            <a:ahLst/>
            <a:cxnLst/>
            <a:rect l="l" t="t" r="r" b="b"/>
            <a:pathLst>
              <a:path w="2463840">
                <a:moveTo>
                  <a:pt x="0" y="0"/>
                </a:moveTo>
                <a:lnTo>
                  <a:pt x="2463840" y="0"/>
                </a:lnTo>
              </a:path>
            </a:pathLst>
          </a:custGeom>
          <a:ln w="1235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62686" y="4170904"/>
            <a:ext cx="2461869" cy="0"/>
          </a:xfrm>
          <a:custGeom>
            <a:avLst/>
            <a:gdLst/>
            <a:ahLst/>
            <a:cxnLst/>
            <a:rect l="l" t="t" r="r" b="b"/>
            <a:pathLst>
              <a:path w="2461869">
                <a:moveTo>
                  <a:pt x="0" y="0"/>
                </a:moveTo>
                <a:lnTo>
                  <a:pt x="2461869" y="0"/>
                </a:lnTo>
              </a:path>
            </a:pathLst>
          </a:custGeom>
          <a:ln w="10393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61701" y="4170904"/>
            <a:ext cx="2463840" cy="0"/>
          </a:xfrm>
          <a:custGeom>
            <a:avLst/>
            <a:gdLst/>
            <a:ahLst/>
            <a:cxnLst/>
            <a:rect l="l" t="t" r="r" b="b"/>
            <a:pathLst>
              <a:path w="2463840">
                <a:moveTo>
                  <a:pt x="0" y="0"/>
                </a:moveTo>
                <a:lnTo>
                  <a:pt x="2463840" y="0"/>
                </a:lnTo>
              </a:path>
            </a:pathLst>
          </a:custGeom>
          <a:ln w="1236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62686" y="4654158"/>
            <a:ext cx="2461869" cy="0"/>
          </a:xfrm>
          <a:custGeom>
            <a:avLst/>
            <a:gdLst/>
            <a:ahLst/>
            <a:cxnLst/>
            <a:rect l="l" t="t" r="r" b="b"/>
            <a:pathLst>
              <a:path w="2461869">
                <a:moveTo>
                  <a:pt x="0" y="0"/>
                </a:moveTo>
                <a:lnTo>
                  <a:pt x="2461869" y="0"/>
                </a:lnTo>
              </a:path>
            </a:pathLst>
          </a:custGeom>
          <a:ln w="10393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61701" y="4654158"/>
            <a:ext cx="2463840" cy="0"/>
          </a:xfrm>
          <a:custGeom>
            <a:avLst/>
            <a:gdLst/>
            <a:ahLst/>
            <a:cxnLst/>
            <a:rect l="l" t="t" r="r" b="b"/>
            <a:pathLst>
              <a:path w="2463840">
                <a:moveTo>
                  <a:pt x="0" y="0"/>
                </a:moveTo>
                <a:lnTo>
                  <a:pt x="2463840" y="0"/>
                </a:lnTo>
              </a:path>
            </a:pathLst>
          </a:custGeom>
          <a:ln w="1236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62686" y="5137417"/>
            <a:ext cx="2461869" cy="0"/>
          </a:xfrm>
          <a:custGeom>
            <a:avLst/>
            <a:gdLst/>
            <a:ahLst/>
            <a:cxnLst/>
            <a:rect l="l" t="t" r="r" b="b"/>
            <a:pathLst>
              <a:path w="2461869">
                <a:moveTo>
                  <a:pt x="0" y="0"/>
                </a:moveTo>
                <a:lnTo>
                  <a:pt x="2461869" y="0"/>
                </a:lnTo>
              </a:path>
            </a:pathLst>
          </a:custGeom>
          <a:ln w="1038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61701" y="5137417"/>
            <a:ext cx="2463840" cy="0"/>
          </a:xfrm>
          <a:custGeom>
            <a:avLst/>
            <a:gdLst/>
            <a:ahLst/>
            <a:cxnLst/>
            <a:rect l="l" t="t" r="r" b="b"/>
            <a:pathLst>
              <a:path w="2463840">
                <a:moveTo>
                  <a:pt x="0" y="0"/>
                </a:moveTo>
                <a:lnTo>
                  <a:pt x="2463840" y="0"/>
                </a:lnTo>
              </a:path>
            </a:pathLst>
          </a:custGeom>
          <a:ln w="1235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62686" y="5629790"/>
            <a:ext cx="2461869" cy="0"/>
          </a:xfrm>
          <a:custGeom>
            <a:avLst/>
            <a:gdLst/>
            <a:ahLst/>
            <a:cxnLst/>
            <a:rect l="l" t="t" r="r" b="b"/>
            <a:pathLst>
              <a:path w="2461869">
                <a:moveTo>
                  <a:pt x="0" y="0"/>
                </a:moveTo>
                <a:lnTo>
                  <a:pt x="2461869" y="0"/>
                </a:lnTo>
              </a:path>
            </a:pathLst>
          </a:custGeom>
          <a:ln w="10393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61701" y="5629790"/>
            <a:ext cx="2463840" cy="0"/>
          </a:xfrm>
          <a:custGeom>
            <a:avLst/>
            <a:gdLst/>
            <a:ahLst/>
            <a:cxnLst/>
            <a:rect l="l" t="t" r="r" b="b"/>
            <a:pathLst>
              <a:path w="2463840">
                <a:moveTo>
                  <a:pt x="0" y="0"/>
                </a:moveTo>
                <a:lnTo>
                  <a:pt x="2463840" y="0"/>
                </a:lnTo>
              </a:path>
            </a:pathLst>
          </a:custGeom>
          <a:ln w="1236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62686" y="6113048"/>
            <a:ext cx="2461869" cy="0"/>
          </a:xfrm>
          <a:custGeom>
            <a:avLst/>
            <a:gdLst/>
            <a:ahLst/>
            <a:cxnLst/>
            <a:rect l="l" t="t" r="r" b="b"/>
            <a:pathLst>
              <a:path w="2461869">
                <a:moveTo>
                  <a:pt x="0" y="0"/>
                </a:moveTo>
                <a:lnTo>
                  <a:pt x="2461869" y="0"/>
                </a:lnTo>
              </a:path>
            </a:pathLst>
          </a:custGeom>
          <a:ln w="1038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61701" y="6113048"/>
            <a:ext cx="2463840" cy="0"/>
          </a:xfrm>
          <a:custGeom>
            <a:avLst/>
            <a:gdLst/>
            <a:ahLst/>
            <a:cxnLst/>
            <a:rect l="l" t="t" r="r" b="b"/>
            <a:pathLst>
              <a:path w="2463840">
                <a:moveTo>
                  <a:pt x="0" y="0"/>
                </a:moveTo>
                <a:lnTo>
                  <a:pt x="2463840" y="0"/>
                </a:lnTo>
              </a:path>
            </a:pathLst>
          </a:custGeom>
          <a:ln w="1235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62686" y="6596302"/>
            <a:ext cx="2461869" cy="0"/>
          </a:xfrm>
          <a:custGeom>
            <a:avLst/>
            <a:gdLst/>
            <a:ahLst/>
            <a:cxnLst/>
            <a:rect l="l" t="t" r="r" b="b"/>
            <a:pathLst>
              <a:path w="2461869">
                <a:moveTo>
                  <a:pt x="0" y="0"/>
                </a:moveTo>
                <a:lnTo>
                  <a:pt x="2461869" y="0"/>
                </a:lnTo>
              </a:path>
            </a:pathLst>
          </a:custGeom>
          <a:ln w="1038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61701" y="6596302"/>
            <a:ext cx="2463840" cy="0"/>
          </a:xfrm>
          <a:custGeom>
            <a:avLst/>
            <a:gdLst/>
            <a:ahLst/>
            <a:cxnLst/>
            <a:rect l="l" t="t" r="r" b="b"/>
            <a:pathLst>
              <a:path w="2463840">
                <a:moveTo>
                  <a:pt x="0" y="0"/>
                </a:moveTo>
                <a:lnTo>
                  <a:pt x="2463840" y="0"/>
                </a:lnTo>
              </a:path>
            </a:pathLst>
          </a:custGeom>
          <a:ln w="1235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68111" y="2515006"/>
            <a:ext cx="3253841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34484" y="581771"/>
            <a:ext cx="2748788" cy="533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15"/>
              </a:lnSpc>
              <a:spcBef>
                <a:spcPts val="205"/>
              </a:spcBef>
            </a:pPr>
            <a:r>
              <a:rPr sz="4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Заметность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95972" y="581771"/>
            <a:ext cx="4381500" cy="889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15"/>
              </a:lnSpc>
              <a:spcBef>
                <a:spcPts val="205"/>
              </a:spcBef>
            </a:pPr>
            <a:r>
              <a:rPr sz="4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портала</a:t>
            </a:r>
            <a:r>
              <a:rPr sz="4000" b="1" spc="-10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PURE</a:t>
            </a:r>
            <a:r>
              <a:rPr sz="4000" b="1" spc="4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ТПУ</a:t>
            </a:r>
            <a:endParaRPr sz="4000">
              <a:latin typeface="Times New Roman"/>
              <a:cs typeface="Times New Roman"/>
            </a:endParaRPr>
          </a:p>
          <a:p>
            <a:pPr marL="606204" marR="76200">
              <a:lnSpc>
                <a:spcPts val="2800"/>
              </a:lnSpc>
            </a:pPr>
            <a:r>
              <a:rPr sz="25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Google</a:t>
            </a:r>
            <a:r>
              <a:rPr sz="2500" u="heavy" spc="297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5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Analytics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09919" y="2071881"/>
            <a:ext cx="111048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10"/>
              </a:lnSpc>
              <a:spcBef>
                <a:spcPts val="125"/>
              </a:spcBef>
            </a:pP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15</a:t>
            </a:r>
            <a:r>
              <a:rPr sz="2400" b="1" spc="-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</a:t>
            </a:r>
            <a:r>
              <a:rPr sz="2400" b="1" spc="-79" dirty="0" smtClean="0">
                <a:solidFill>
                  <a:srgbClr val="363435"/>
                </a:solidFill>
                <a:latin typeface="Times New Roman"/>
                <a:cs typeface="Times New Roman"/>
              </a:rPr>
              <a:t>9</a:t>
            </a:r>
            <a:r>
              <a:rPr sz="2400" b="1" spc="-1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17865" y="2071881"/>
            <a:ext cx="18023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10"/>
              </a:lnSpc>
              <a:spcBef>
                <a:spcPts val="125"/>
              </a:spcBef>
            </a:pP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95564" y="2071881"/>
            <a:ext cx="113700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10"/>
              </a:lnSpc>
              <a:spcBef>
                <a:spcPts val="125"/>
              </a:spcBef>
            </a:pPr>
            <a:r>
              <a:rPr sz="24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14</a:t>
            </a:r>
            <a:r>
              <a:rPr sz="2400" b="1" spc="-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</a:t>
            </a:r>
            <a:r>
              <a:rPr sz="2400" b="1" spc="-79" dirty="0" smtClean="0">
                <a:solidFill>
                  <a:srgbClr val="363435"/>
                </a:solidFill>
                <a:latin typeface="Times New Roman"/>
                <a:cs typeface="Times New Roman"/>
              </a:rPr>
              <a:t>9</a:t>
            </a:r>
            <a:r>
              <a:rPr sz="2400" b="1" spc="-1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15671" y="3520114"/>
            <a:ext cx="67302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5"/>
              </a:lnSpc>
              <a:spcBef>
                <a:spcPts val="95"/>
              </a:spcBef>
            </a:pPr>
            <a:r>
              <a:rPr sz="1800" dirty="0" smtClean="0">
                <a:solidFill>
                  <a:srgbClr val="FDFDFD"/>
                </a:solidFill>
                <a:latin typeface="Times New Roman"/>
                <a:cs typeface="Times New Roman"/>
              </a:rPr>
              <a:t>2</a:t>
            </a:r>
            <a:r>
              <a:rPr sz="1800" spc="-25" dirty="0" smtClean="0">
                <a:solidFill>
                  <a:srgbClr val="FDFDFD"/>
                </a:solidFill>
                <a:latin typeface="Times New Roman"/>
                <a:cs typeface="Times New Roman"/>
              </a:rPr>
              <a:t>3</a:t>
            </a:r>
            <a:r>
              <a:rPr sz="18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,2%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84846" y="4291183"/>
            <a:ext cx="87487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05"/>
              </a:lnSpc>
              <a:spcBef>
                <a:spcPts val="125"/>
              </a:spcBef>
            </a:pPr>
            <a:r>
              <a:rPr sz="2400" dirty="0" smtClean="0">
                <a:solidFill>
                  <a:srgbClr val="FDFDFD"/>
                </a:solidFill>
                <a:latin typeface="Times New Roman"/>
                <a:cs typeface="Times New Roman"/>
              </a:rPr>
              <a:t>5</a:t>
            </a:r>
            <a:r>
              <a:rPr sz="2400" spc="-109" dirty="0" smtClean="0">
                <a:solidFill>
                  <a:srgbClr val="FDFDFD"/>
                </a:solidFill>
                <a:latin typeface="Times New Roman"/>
                <a:cs typeface="Times New Roman"/>
              </a:rPr>
              <a:t>0</a:t>
            </a:r>
            <a:r>
              <a:rPr sz="24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,5%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05331" y="5088693"/>
            <a:ext cx="1255776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spc="-84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</a:t>
            </a:r>
            <a:r>
              <a:rPr sz="2800" spc="-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сия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48525" y="5383509"/>
            <a:ext cx="37767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5"/>
              </a:lnSpc>
              <a:spcBef>
                <a:spcPts val="95"/>
              </a:spcBef>
            </a:pPr>
            <a:r>
              <a:rPr sz="1800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8%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425404" y="7243660"/>
            <a:ext cx="2496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24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61701" y="1730840"/>
            <a:ext cx="1391488" cy="488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16"/>
              </a:spcBef>
            </a:pPr>
            <a:endParaRPr sz="1100"/>
          </a:p>
          <a:p>
            <a:pPr marL="447792">
              <a:lnSpc>
                <a:spcPct val="95825"/>
              </a:lnSpc>
            </a:pPr>
            <a:r>
              <a:rPr sz="1350" b="1" spc="0" dirty="0" smtClean="0">
                <a:latin typeface="Times New Roman"/>
                <a:cs typeface="Times New Roman"/>
              </a:rPr>
              <a:t>Страна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53189" y="1730840"/>
            <a:ext cx="1072351" cy="488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4"/>
              </a:spcBef>
            </a:pPr>
            <a:endParaRPr sz="1000"/>
          </a:p>
          <a:p>
            <a:pPr marL="269001">
              <a:lnSpc>
                <a:spcPct val="95825"/>
              </a:lnSpc>
            </a:pPr>
            <a:r>
              <a:rPr sz="1350" b="1" spc="0" dirty="0" smtClean="0">
                <a:latin typeface="Times New Roman"/>
                <a:cs typeface="Times New Roman"/>
              </a:rPr>
              <a:t>Сеансы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61701" y="2219646"/>
            <a:ext cx="1391488" cy="492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72"/>
              </a:spcBef>
            </a:pPr>
            <a:endParaRPr sz="1000"/>
          </a:p>
          <a:p>
            <a:pPr marL="1006">
              <a:lnSpc>
                <a:spcPct val="95825"/>
              </a:lnSpc>
            </a:pPr>
            <a:r>
              <a:rPr sz="1350" b="1" spc="0" dirty="0" smtClean="0">
                <a:latin typeface="Times New Roman"/>
                <a:cs typeface="Times New Roman"/>
              </a:rPr>
              <a:t>Россия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53189" y="2219646"/>
            <a:ext cx="1072351" cy="492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72"/>
              </a:spcBef>
            </a:pPr>
            <a:endParaRPr sz="1000"/>
          </a:p>
          <a:p>
            <a:pPr marL="362118">
              <a:lnSpc>
                <a:spcPct val="95825"/>
              </a:lnSpc>
            </a:pPr>
            <a:r>
              <a:rPr sz="1350" b="1" spc="0" dirty="0" smtClean="0">
                <a:latin typeface="Times New Roman"/>
                <a:cs typeface="Times New Roman"/>
              </a:rPr>
              <a:t>9097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61701" y="2712019"/>
            <a:ext cx="1391488" cy="483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sz="1000"/>
          </a:p>
          <a:p>
            <a:pPr marL="6366">
              <a:lnSpc>
                <a:spcPct val="95825"/>
              </a:lnSpc>
            </a:pPr>
            <a:r>
              <a:rPr sz="1350" b="1" spc="0" dirty="0" smtClean="0">
                <a:latin typeface="Times New Roman"/>
                <a:cs typeface="Times New Roman"/>
              </a:rPr>
              <a:t>США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53189" y="2712019"/>
            <a:ext cx="1072351" cy="483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sz="1000"/>
          </a:p>
          <a:p>
            <a:pPr marL="374678">
              <a:lnSpc>
                <a:spcPct val="95825"/>
              </a:lnSpc>
            </a:pPr>
            <a:r>
              <a:rPr sz="1350" b="1" spc="0" dirty="0" smtClean="0">
                <a:latin typeface="Times New Roman"/>
                <a:cs typeface="Times New Roman"/>
              </a:rPr>
              <a:t>1434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61701" y="3195277"/>
            <a:ext cx="1391488" cy="483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sz="1000"/>
          </a:p>
          <a:p>
            <a:pPr marL="1006">
              <a:lnSpc>
                <a:spcPct val="95825"/>
              </a:lnSpc>
            </a:pPr>
            <a:r>
              <a:rPr sz="1350" b="1" spc="0" dirty="0" smtClean="0">
                <a:latin typeface="Times New Roman"/>
                <a:cs typeface="Times New Roman"/>
              </a:rPr>
              <a:t>Индия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53189" y="3195277"/>
            <a:ext cx="1072351" cy="483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sz="1000"/>
          </a:p>
          <a:p>
            <a:pPr marL="384507" marR="344547" algn="ctr">
              <a:lnSpc>
                <a:spcPct val="95825"/>
              </a:lnSpc>
            </a:pPr>
            <a:r>
              <a:rPr sz="1350" b="1" spc="0" dirty="0" smtClean="0">
                <a:latin typeface="Times New Roman"/>
                <a:cs typeface="Times New Roman"/>
              </a:rPr>
              <a:t>968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61701" y="3678531"/>
            <a:ext cx="1391488" cy="492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72"/>
              </a:spcBef>
            </a:pPr>
            <a:endParaRPr sz="1000"/>
          </a:p>
          <a:p>
            <a:pPr marL="1006">
              <a:lnSpc>
                <a:spcPct val="95825"/>
              </a:lnSpc>
            </a:pPr>
            <a:r>
              <a:rPr sz="1350" b="1" spc="0" dirty="0" smtClean="0">
                <a:latin typeface="Times New Roman"/>
                <a:cs typeface="Times New Roman"/>
              </a:rPr>
              <a:t>Германия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53189" y="3678531"/>
            <a:ext cx="1072351" cy="492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72"/>
              </a:spcBef>
            </a:pPr>
            <a:endParaRPr sz="1000"/>
          </a:p>
          <a:p>
            <a:pPr marL="382767" marR="341610" algn="ctr">
              <a:lnSpc>
                <a:spcPct val="95825"/>
              </a:lnSpc>
            </a:pPr>
            <a:r>
              <a:rPr sz="1350" b="1" spc="0" dirty="0" smtClean="0">
                <a:latin typeface="Times New Roman"/>
                <a:cs typeface="Times New Roman"/>
              </a:rPr>
              <a:t>486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61701" y="4170904"/>
            <a:ext cx="1391488" cy="483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1"/>
              </a:spcBef>
            </a:pPr>
            <a:endParaRPr sz="1000"/>
          </a:p>
          <a:p>
            <a:pPr marL="1006">
              <a:lnSpc>
                <a:spcPct val="95825"/>
              </a:lnSpc>
            </a:pPr>
            <a:r>
              <a:rPr sz="1350" b="1" spc="0" dirty="0" smtClean="0">
                <a:latin typeface="Times New Roman"/>
                <a:cs typeface="Times New Roman"/>
              </a:rPr>
              <a:t>Великобритания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53189" y="4170904"/>
            <a:ext cx="1072351" cy="483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1"/>
              </a:spcBef>
            </a:pPr>
            <a:endParaRPr sz="1000"/>
          </a:p>
          <a:p>
            <a:pPr marL="390133" marR="347410" algn="ctr">
              <a:lnSpc>
                <a:spcPct val="95825"/>
              </a:lnSpc>
            </a:pPr>
            <a:r>
              <a:rPr sz="1350" b="1" spc="0" dirty="0" smtClean="0">
                <a:latin typeface="Times New Roman"/>
                <a:cs typeface="Times New Roman"/>
              </a:rPr>
              <a:t>432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1701" y="4654158"/>
            <a:ext cx="1391488" cy="483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1"/>
              </a:spcBef>
            </a:pPr>
            <a:endParaRPr sz="1000"/>
          </a:p>
          <a:p>
            <a:pPr marL="13300">
              <a:lnSpc>
                <a:spcPct val="95825"/>
              </a:lnSpc>
            </a:pPr>
            <a:r>
              <a:rPr sz="1350" b="1" spc="0" dirty="0" smtClean="0">
                <a:latin typeface="Times New Roman"/>
                <a:cs typeface="Times New Roman"/>
              </a:rPr>
              <a:t>Украина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53189" y="4654158"/>
            <a:ext cx="1072351" cy="483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1"/>
              </a:spcBef>
            </a:pPr>
            <a:endParaRPr sz="1000"/>
          </a:p>
          <a:p>
            <a:pPr marL="387275" marR="346803" algn="ctr">
              <a:lnSpc>
                <a:spcPct val="95825"/>
              </a:lnSpc>
            </a:pPr>
            <a:r>
              <a:rPr sz="1350" b="1" spc="0" dirty="0" smtClean="0">
                <a:latin typeface="Times New Roman"/>
                <a:cs typeface="Times New Roman"/>
              </a:rPr>
              <a:t>349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1701" y="5137417"/>
            <a:ext cx="1391488" cy="492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72"/>
              </a:spcBef>
            </a:pPr>
            <a:endParaRPr sz="1000"/>
          </a:p>
          <a:p>
            <a:pPr marL="9490">
              <a:lnSpc>
                <a:spcPct val="95825"/>
              </a:lnSpc>
            </a:pPr>
            <a:r>
              <a:rPr sz="1350" b="1" spc="0" dirty="0" smtClean="0">
                <a:latin typeface="Times New Roman"/>
                <a:cs typeface="Times New Roman"/>
              </a:rPr>
              <a:t>Япония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53189" y="5137417"/>
            <a:ext cx="1072351" cy="492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72"/>
              </a:spcBef>
            </a:pPr>
            <a:endParaRPr sz="1000"/>
          </a:p>
          <a:p>
            <a:pPr marL="391517" marR="355727" algn="ctr">
              <a:lnSpc>
                <a:spcPct val="95825"/>
              </a:lnSpc>
            </a:pPr>
            <a:r>
              <a:rPr sz="1350" b="1" spc="0" dirty="0" smtClean="0">
                <a:latin typeface="Times New Roman"/>
                <a:cs typeface="Times New Roman"/>
              </a:rPr>
              <a:t>297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1701" y="5629790"/>
            <a:ext cx="1391488" cy="483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24"/>
              </a:spcBef>
            </a:pPr>
            <a:endParaRPr sz="1100"/>
          </a:p>
          <a:p>
            <a:pPr marL="1006">
              <a:lnSpc>
                <a:spcPct val="95825"/>
              </a:lnSpc>
            </a:pPr>
            <a:r>
              <a:rPr sz="1350" b="1" spc="0" dirty="0" smtClean="0">
                <a:latin typeface="Times New Roman"/>
                <a:cs typeface="Times New Roman"/>
              </a:rPr>
              <a:t>Китай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3189" y="5629790"/>
            <a:ext cx="1072351" cy="483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1"/>
              </a:spcBef>
            </a:pPr>
            <a:endParaRPr sz="1000"/>
          </a:p>
          <a:p>
            <a:pPr marL="383332" marR="347184" algn="ctr">
              <a:lnSpc>
                <a:spcPct val="95825"/>
              </a:lnSpc>
            </a:pPr>
            <a:r>
              <a:rPr sz="1350" b="1" spc="0" dirty="0" smtClean="0">
                <a:latin typeface="Times New Roman"/>
                <a:cs typeface="Times New Roman"/>
              </a:rPr>
              <a:t>264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1701" y="6113048"/>
            <a:ext cx="1391488" cy="483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4"/>
              </a:spcBef>
            </a:pPr>
            <a:endParaRPr sz="500"/>
          </a:p>
          <a:p>
            <a:pPr marL="8792">
              <a:lnSpc>
                <a:spcPct val="95825"/>
              </a:lnSpc>
              <a:spcBef>
                <a:spcPts val="1000"/>
              </a:spcBef>
            </a:pPr>
            <a:r>
              <a:rPr sz="1350" b="1" spc="0" dirty="0" smtClean="0">
                <a:latin typeface="Times New Roman"/>
                <a:cs typeface="Times New Roman"/>
              </a:rPr>
              <a:t>Франция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3189" y="6113048"/>
            <a:ext cx="1072351" cy="483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1"/>
              </a:spcBef>
            </a:pPr>
            <a:endParaRPr sz="1000"/>
          </a:p>
          <a:p>
            <a:pPr marL="387915" marR="348317" algn="ctr">
              <a:lnSpc>
                <a:spcPct val="95825"/>
              </a:lnSpc>
            </a:pPr>
            <a:r>
              <a:rPr sz="1350" b="1" spc="0" dirty="0" smtClean="0">
                <a:latin typeface="Times New Roman"/>
                <a:cs typeface="Times New Roman"/>
              </a:rPr>
              <a:t>252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1701" y="6596302"/>
            <a:ext cx="1391488" cy="488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72"/>
              </a:spcBef>
            </a:pPr>
            <a:endParaRPr sz="1000"/>
          </a:p>
          <a:p>
            <a:pPr marL="1006">
              <a:lnSpc>
                <a:spcPct val="95825"/>
              </a:lnSpc>
            </a:pPr>
            <a:r>
              <a:rPr sz="1350" b="1" spc="0" dirty="0" smtClean="0">
                <a:latin typeface="Times New Roman"/>
                <a:cs typeface="Times New Roman"/>
              </a:rPr>
              <a:t>Иран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53189" y="6596302"/>
            <a:ext cx="1072351" cy="488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72"/>
              </a:spcBef>
            </a:pPr>
            <a:endParaRPr sz="1000"/>
          </a:p>
          <a:p>
            <a:pPr marL="392901" marR="353304" algn="ctr">
              <a:lnSpc>
                <a:spcPct val="95825"/>
              </a:lnSpc>
            </a:pPr>
            <a:r>
              <a:rPr sz="1350" b="1" spc="0" dirty="0" smtClean="0">
                <a:latin typeface="Times New Roman"/>
                <a:cs typeface="Times New Roman"/>
              </a:rPr>
              <a:t>252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84203" y="1251216"/>
            <a:ext cx="7047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90530" y="2209366"/>
            <a:ext cx="0" cy="4565529"/>
          </a:xfrm>
          <a:custGeom>
            <a:avLst/>
            <a:gdLst/>
            <a:ahLst/>
            <a:cxnLst/>
            <a:rect l="l" t="t" r="r" b="b"/>
            <a:pathLst>
              <a:path h="4565529">
                <a:moveTo>
                  <a:pt x="0" y="0"/>
                </a:moveTo>
                <a:lnTo>
                  <a:pt x="0" y="4565529"/>
                </a:lnTo>
              </a:path>
            </a:pathLst>
          </a:custGeom>
          <a:ln w="1800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82164" y="2209366"/>
            <a:ext cx="16732" cy="4565529"/>
          </a:xfrm>
          <a:custGeom>
            <a:avLst/>
            <a:gdLst/>
            <a:ahLst/>
            <a:cxnLst/>
            <a:rect l="l" t="t" r="r" b="b"/>
            <a:pathLst>
              <a:path w="16732" h="4565529">
                <a:moveTo>
                  <a:pt x="16732" y="0"/>
                </a:moveTo>
                <a:lnTo>
                  <a:pt x="16732" y="4565529"/>
                </a:lnTo>
                <a:lnTo>
                  <a:pt x="0" y="4565529"/>
                </a:lnTo>
                <a:lnTo>
                  <a:pt x="0" y="0"/>
                </a:lnTo>
                <a:lnTo>
                  <a:pt x="16732" y="0"/>
                </a:lnTo>
                <a:close/>
              </a:path>
            </a:pathLst>
          </a:custGeom>
          <a:ln w="361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01277" y="2552201"/>
            <a:ext cx="6689419" cy="0"/>
          </a:xfrm>
          <a:custGeom>
            <a:avLst/>
            <a:gdLst/>
            <a:ahLst/>
            <a:cxnLst/>
            <a:rect l="l" t="t" r="r" b="b"/>
            <a:pathLst>
              <a:path w="6689419">
                <a:moveTo>
                  <a:pt x="0" y="0"/>
                </a:moveTo>
                <a:lnTo>
                  <a:pt x="6689419" y="0"/>
                </a:lnTo>
              </a:path>
            </a:pathLst>
          </a:custGeom>
          <a:ln w="1798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01277" y="2543843"/>
            <a:ext cx="6689419" cy="16715"/>
          </a:xfrm>
          <a:custGeom>
            <a:avLst/>
            <a:gdLst/>
            <a:ahLst/>
            <a:cxnLst/>
            <a:rect l="l" t="t" r="r" b="b"/>
            <a:pathLst>
              <a:path w="6689419" h="16715">
                <a:moveTo>
                  <a:pt x="0" y="0"/>
                </a:moveTo>
                <a:lnTo>
                  <a:pt x="6689419" y="0"/>
                </a:lnTo>
                <a:lnTo>
                  <a:pt x="6689419" y="16715"/>
                </a:lnTo>
                <a:lnTo>
                  <a:pt x="0" y="16715"/>
                </a:lnTo>
                <a:lnTo>
                  <a:pt x="0" y="0"/>
                </a:lnTo>
                <a:close/>
              </a:path>
            </a:pathLst>
          </a:custGeom>
          <a:ln w="361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01277" y="2936842"/>
            <a:ext cx="6689419" cy="0"/>
          </a:xfrm>
          <a:custGeom>
            <a:avLst/>
            <a:gdLst/>
            <a:ahLst/>
            <a:cxnLst/>
            <a:rect l="l" t="t" r="r" b="b"/>
            <a:pathLst>
              <a:path w="6689419">
                <a:moveTo>
                  <a:pt x="0" y="0"/>
                </a:moveTo>
                <a:lnTo>
                  <a:pt x="6689419" y="0"/>
                </a:lnTo>
              </a:path>
            </a:pathLst>
          </a:custGeom>
          <a:ln w="1798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01277" y="2928484"/>
            <a:ext cx="6689419" cy="16715"/>
          </a:xfrm>
          <a:custGeom>
            <a:avLst/>
            <a:gdLst/>
            <a:ahLst/>
            <a:cxnLst/>
            <a:rect l="l" t="t" r="r" b="b"/>
            <a:pathLst>
              <a:path w="6689419" h="16715">
                <a:moveTo>
                  <a:pt x="0" y="0"/>
                </a:moveTo>
                <a:lnTo>
                  <a:pt x="6689419" y="0"/>
                </a:lnTo>
                <a:lnTo>
                  <a:pt x="6689419" y="16715"/>
                </a:lnTo>
                <a:lnTo>
                  <a:pt x="0" y="16715"/>
                </a:lnTo>
                <a:lnTo>
                  <a:pt x="0" y="0"/>
                </a:lnTo>
                <a:close/>
              </a:path>
            </a:pathLst>
          </a:custGeom>
          <a:ln w="361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01277" y="3321483"/>
            <a:ext cx="6689419" cy="0"/>
          </a:xfrm>
          <a:custGeom>
            <a:avLst/>
            <a:gdLst/>
            <a:ahLst/>
            <a:cxnLst/>
            <a:rect l="l" t="t" r="r" b="b"/>
            <a:pathLst>
              <a:path w="6689419">
                <a:moveTo>
                  <a:pt x="0" y="0"/>
                </a:moveTo>
                <a:lnTo>
                  <a:pt x="6689419" y="0"/>
                </a:lnTo>
              </a:path>
            </a:pathLst>
          </a:custGeom>
          <a:ln w="1798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01277" y="3313125"/>
            <a:ext cx="6689419" cy="16715"/>
          </a:xfrm>
          <a:custGeom>
            <a:avLst/>
            <a:gdLst/>
            <a:ahLst/>
            <a:cxnLst/>
            <a:rect l="l" t="t" r="r" b="b"/>
            <a:pathLst>
              <a:path w="6689419" h="16715">
                <a:moveTo>
                  <a:pt x="0" y="0"/>
                </a:moveTo>
                <a:lnTo>
                  <a:pt x="6689419" y="0"/>
                </a:lnTo>
                <a:lnTo>
                  <a:pt x="6689419" y="16715"/>
                </a:lnTo>
                <a:lnTo>
                  <a:pt x="0" y="16715"/>
                </a:lnTo>
                <a:lnTo>
                  <a:pt x="0" y="0"/>
                </a:lnTo>
                <a:close/>
              </a:path>
            </a:pathLst>
          </a:custGeom>
          <a:ln w="361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01277" y="3689400"/>
            <a:ext cx="6689419" cy="0"/>
          </a:xfrm>
          <a:custGeom>
            <a:avLst/>
            <a:gdLst/>
            <a:ahLst/>
            <a:cxnLst/>
            <a:rect l="l" t="t" r="r" b="b"/>
            <a:pathLst>
              <a:path w="6689419">
                <a:moveTo>
                  <a:pt x="0" y="0"/>
                </a:moveTo>
                <a:lnTo>
                  <a:pt x="6689419" y="0"/>
                </a:lnTo>
              </a:path>
            </a:pathLst>
          </a:custGeom>
          <a:ln w="1800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01277" y="3681034"/>
            <a:ext cx="6689419" cy="16732"/>
          </a:xfrm>
          <a:custGeom>
            <a:avLst/>
            <a:gdLst/>
            <a:ahLst/>
            <a:cxnLst/>
            <a:rect l="l" t="t" r="r" b="b"/>
            <a:pathLst>
              <a:path w="6689419" h="16732">
                <a:moveTo>
                  <a:pt x="0" y="0"/>
                </a:moveTo>
                <a:lnTo>
                  <a:pt x="6689419" y="0"/>
                </a:lnTo>
                <a:lnTo>
                  <a:pt x="6689419" y="16732"/>
                </a:lnTo>
                <a:lnTo>
                  <a:pt x="0" y="16732"/>
                </a:lnTo>
                <a:lnTo>
                  <a:pt x="0" y="0"/>
                </a:lnTo>
                <a:close/>
              </a:path>
            </a:pathLst>
          </a:custGeom>
          <a:ln w="361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01277" y="4074041"/>
            <a:ext cx="6689419" cy="0"/>
          </a:xfrm>
          <a:custGeom>
            <a:avLst/>
            <a:gdLst/>
            <a:ahLst/>
            <a:cxnLst/>
            <a:rect l="l" t="t" r="r" b="b"/>
            <a:pathLst>
              <a:path w="6689419">
                <a:moveTo>
                  <a:pt x="0" y="0"/>
                </a:moveTo>
                <a:lnTo>
                  <a:pt x="6689419" y="0"/>
                </a:lnTo>
              </a:path>
            </a:pathLst>
          </a:custGeom>
          <a:ln w="1800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01277" y="4065675"/>
            <a:ext cx="6689419" cy="16732"/>
          </a:xfrm>
          <a:custGeom>
            <a:avLst/>
            <a:gdLst/>
            <a:ahLst/>
            <a:cxnLst/>
            <a:rect l="l" t="t" r="r" b="b"/>
            <a:pathLst>
              <a:path w="6689419" h="16732">
                <a:moveTo>
                  <a:pt x="0" y="0"/>
                </a:moveTo>
                <a:lnTo>
                  <a:pt x="6689419" y="0"/>
                </a:lnTo>
                <a:lnTo>
                  <a:pt x="6689419" y="16732"/>
                </a:lnTo>
                <a:lnTo>
                  <a:pt x="0" y="16732"/>
                </a:lnTo>
                <a:lnTo>
                  <a:pt x="0" y="0"/>
                </a:lnTo>
                <a:close/>
              </a:path>
            </a:pathLst>
          </a:custGeom>
          <a:ln w="361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01277" y="4458682"/>
            <a:ext cx="6689419" cy="0"/>
          </a:xfrm>
          <a:custGeom>
            <a:avLst/>
            <a:gdLst/>
            <a:ahLst/>
            <a:cxnLst/>
            <a:rect l="l" t="t" r="r" b="b"/>
            <a:pathLst>
              <a:path w="6689419">
                <a:moveTo>
                  <a:pt x="0" y="0"/>
                </a:moveTo>
                <a:lnTo>
                  <a:pt x="6689419" y="0"/>
                </a:lnTo>
              </a:path>
            </a:pathLst>
          </a:custGeom>
          <a:ln w="1800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01277" y="4450316"/>
            <a:ext cx="6689419" cy="16732"/>
          </a:xfrm>
          <a:custGeom>
            <a:avLst/>
            <a:gdLst/>
            <a:ahLst/>
            <a:cxnLst/>
            <a:rect l="l" t="t" r="r" b="b"/>
            <a:pathLst>
              <a:path w="6689419" h="16732">
                <a:moveTo>
                  <a:pt x="0" y="0"/>
                </a:moveTo>
                <a:lnTo>
                  <a:pt x="6689419" y="0"/>
                </a:lnTo>
                <a:lnTo>
                  <a:pt x="6689419" y="16732"/>
                </a:lnTo>
                <a:lnTo>
                  <a:pt x="0" y="16732"/>
                </a:lnTo>
                <a:lnTo>
                  <a:pt x="0" y="0"/>
                </a:lnTo>
                <a:close/>
              </a:path>
            </a:pathLst>
          </a:custGeom>
          <a:ln w="361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01277" y="4843323"/>
            <a:ext cx="6689419" cy="0"/>
          </a:xfrm>
          <a:custGeom>
            <a:avLst/>
            <a:gdLst/>
            <a:ahLst/>
            <a:cxnLst/>
            <a:rect l="l" t="t" r="r" b="b"/>
            <a:pathLst>
              <a:path w="6689419">
                <a:moveTo>
                  <a:pt x="0" y="0"/>
                </a:moveTo>
                <a:lnTo>
                  <a:pt x="6689419" y="0"/>
                </a:lnTo>
              </a:path>
            </a:pathLst>
          </a:custGeom>
          <a:ln w="1800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01277" y="4834957"/>
            <a:ext cx="6689419" cy="16732"/>
          </a:xfrm>
          <a:custGeom>
            <a:avLst/>
            <a:gdLst/>
            <a:ahLst/>
            <a:cxnLst/>
            <a:rect l="l" t="t" r="r" b="b"/>
            <a:pathLst>
              <a:path w="6689419" h="16732">
                <a:moveTo>
                  <a:pt x="0" y="0"/>
                </a:moveTo>
                <a:lnTo>
                  <a:pt x="6689419" y="0"/>
                </a:lnTo>
                <a:lnTo>
                  <a:pt x="6689419" y="16732"/>
                </a:lnTo>
                <a:lnTo>
                  <a:pt x="0" y="16732"/>
                </a:lnTo>
                <a:lnTo>
                  <a:pt x="0" y="0"/>
                </a:lnTo>
                <a:close/>
              </a:path>
            </a:pathLst>
          </a:custGeom>
          <a:ln w="361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01277" y="5227964"/>
            <a:ext cx="6689419" cy="0"/>
          </a:xfrm>
          <a:custGeom>
            <a:avLst/>
            <a:gdLst/>
            <a:ahLst/>
            <a:cxnLst/>
            <a:rect l="l" t="t" r="r" b="b"/>
            <a:pathLst>
              <a:path w="6689419">
                <a:moveTo>
                  <a:pt x="0" y="0"/>
                </a:moveTo>
                <a:lnTo>
                  <a:pt x="6689419" y="0"/>
                </a:lnTo>
              </a:path>
            </a:pathLst>
          </a:custGeom>
          <a:ln w="1800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01277" y="5219598"/>
            <a:ext cx="6689419" cy="16732"/>
          </a:xfrm>
          <a:custGeom>
            <a:avLst/>
            <a:gdLst/>
            <a:ahLst/>
            <a:cxnLst/>
            <a:rect l="l" t="t" r="r" b="b"/>
            <a:pathLst>
              <a:path w="6689419" h="16732">
                <a:moveTo>
                  <a:pt x="0" y="0"/>
                </a:moveTo>
                <a:lnTo>
                  <a:pt x="6689419" y="0"/>
                </a:lnTo>
                <a:lnTo>
                  <a:pt x="6689419" y="16732"/>
                </a:lnTo>
                <a:lnTo>
                  <a:pt x="0" y="16732"/>
                </a:lnTo>
                <a:lnTo>
                  <a:pt x="0" y="0"/>
                </a:lnTo>
                <a:close/>
              </a:path>
            </a:pathLst>
          </a:custGeom>
          <a:ln w="361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01277" y="5612605"/>
            <a:ext cx="6689419" cy="0"/>
          </a:xfrm>
          <a:custGeom>
            <a:avLst/>
            <a:gdLst/>
            <a:ahLst/>
            <a:cxnLst/>
            <a:rect l="l" t="t" r="r" b="b"/>
            <a:pathLst>
              <a:path w="6689419">
                <a:moveTo>
                  <a:pt x="0" y="0"/>
                </a:moveTo>
                <a:lnTo>
                  <a:pt x="6689419" y="0"/>
                </a:lnTo>
              </a:path>
            </a:pathLst>
          </a:custGeom>
          <a:ln w="18002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01277" y="5604239"/>
            <a:ext cx="6689419" cy="16732"/>
          </a:xfrm>
          <a:custGeom>
            <a:avLst/>
            <a:gdLst/>
            <a:ahLst/>
            <a:cxnLst/>
            <a:rect l="l" t="t" r="r" b="b"/>
            <a:pathLst>
              <a:path w="6689419" h="16732">
                <a:moveTo>
                  <a:pt x="0" y="0"/>
                </a:moveTo>
                <a:lnTo>
                  <a:pt x="6689419" y="0"/>
                </a:lnTo>
                <a:lnTo>
                  <a:pt x="6689419" y="16732"/>
                </a:lnTo>
                <a:lnTo>
                  <a:pt x="0" y="16732"/>
                </a:lnTo>
                <a:lnTo>
                  <a:pt x="0" y="0"/>
                </a:lnTo>
                <a:close/>
              </a:path>
            </a:pathLst>
          </a:custGeom>
          <a:ln w="361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01277" y="5980528"/>
            <a:ext cx="6689419" cy="0"/>
          </a:xfrm>
          <a:custGeom>
            <a:avLst/>
            <a:gdLst/>
            <a:ahLst/>
            <a:cxnLst/>
            <a:rect l="l" t="t" r="r" b="b"/>
            <a:pathLst>
              <a:path w="6689419">
                <a:moveTo>
                  <a:pt x="0" y="0"/>
                </a:moveTo>
                <a:lnTo>
                  <a:pt x="6689419" y="0"/>
                </a:lnTo>
              </a:path>
            </a:pathLst>
          </a:custGeom>
          <a:ln w="17993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01277" y="5972166"/>
            <a:ext cx="6689419" cy="16723"/>
          </a:xfrm>
          <a:custGeom>
            <a:avLst/>
            <a:gdLst/>
            <a:ahLst/>
            <a:cxnLst/>
            <a:rect l="l" t="t" r="r" b="b"/>
            <a:pathLst>
              <a:path w="6689419" h="16723">
                <a:moveTo>
                  <a:pt x="0" y="0"/>
                </a:moveTo>
                <a:lnTo>
                  <a:pt x="6689419" y="0"/>
                </a:lnTo>
                <a:lnTo>
                  <a:pt x="6689419" y="16723"/>
                </a:lnTo>
                <a:lnTo>
                  <a:pt x="0" y="16723"/>
                </a:lnTo>
                <a:lnTo>
                  <a:pt x="0" y="0"/>
                </a:lnTo>
                <a:close/>
              </a:path>
            </a:pathLst>
          </a:custGeom>
          <a:ln w="361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01277" y="6365167"/>
            <a:ext cx="6689419" cy="0"/>
          </a:xfrm>
          <a:custGeom>
            <a:avLst/>
            <a:gdLst/>
            <a:ahLst/>
            <a:cxnLst/>
            <a:rect l="l" t="t" r="r" b="b"/>
            <a:pathLst>
              <a:path w="6689419">
                <a:moveTo>
                  <a:pt x="0" y="0"/>
                </a:moveTo>
                <a:lnTo>
                  <a:pt x="6689419" y="0"/>
                </a:lnTo>
              </a:path>
            </a:pathLst>
          </a:custGeom>
          <a:ln w="17993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01277" y="6356805"/>
            <a:ext cx="6689419" cy="16723"/>
          </a:xfrm>
          <a:custGeom>
            <a:avLst/>
            <a:gdLst/>
            <a:ahLst/>
            <a:cxnLst/>
            <a:rect l="l" t="t" r="r" b="b"/>
            <a:pathLst>
              <a:path w="6689419" h="16723">
                <a:moveTo>
                  <a:pt x="0" y="0"/>
                </a:moveTo>
                <a:lnTo>
                  <a:pt x="6689419" y="0"/>
                </a:lnTo>
                <a:lnTo>
                  <a:pt x="6689419" y="16723"/>
                </a:lnTo>
                <a:lnTo>
                  <a:pt x="0" y="16723"/>
                </a:lnTo>
                <a:lnTo>
                  <a:pt x="0" y="0"/>
                </a:lnTo>
                <a:close/>
              </a:path>
            </a:pathLst>
          </a:custGeom>
          <a:ln w="361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01277" y="6749810"/>
            <a:ext cx="6689419" cy="0"/>
          </a:xfrm>
          <a:custGeom>
            <a:avLst/>
            <a:gdLst/>
            <a:ahLst/>
            <a:cxnLst/>
            <a:rect l="l" t="t" r="r" b="b"/>
            <a:pathLst>
              <a:path w="6689419">
                <a:moveTo>
                  <a:pt x="0" y="0"/>
                </a:moveTo>
                <a:lnTo>
                  <a:pt x="6689419" y="0"/>
                </a:lnTo>
              </a:path>
            </a:pathLst>
          </a:custGeom>
          <a:ln w="17993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01277" y="6741448"/>
            <a:ext cx="6689419" cy="16723"/>
          </a:xfrm>
          <a:custGeom>
            <a:avLst/>
            <a:gdLst/>
            <a:ahLst/>
            <a:cxnLst/>
            <a:rect l="l" t="t" r="r" b="b"/>
            <a:pathLst>
              <a:path w="6689419" h="16723">
                <a:moveTo>
                  <a:pt x="0" y="0"/>
                </a:moveTo>
                <a:lnTo>
                  <a:pt x="6689419" y="0"/>
                </a:lnTo>
                <a:lnTo>
                  <a:pt x="6689419" y="16723"/>
                </a:lnTo>
                <a:lnTo>
                  <a:pt x="0" y="16723"/>
                </a:lnTo>
                <a:lnTo>
                  <a:pt x="0" y="0"/>
                </a:lnTo>
                <a:close/>
              </a:path>
            </a:pathLst>
          </a:custGeom>
          <a:ln w="361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34484" y="581771"/>
            <a:ext cx="2748788" cy="533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15"/>
              </a:lnSpc>
              <a:spcBef>
                <a:spcPts val="205"/>
              </a:spcBef>
            </a:pPr>
            <a:r>
              <a:rPr sz="4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Заметность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95972" y="581771"/>
            <a:ext cx="3340100" cy="1098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15"/>
              </a:lnSpc>
              <a:spcBef>
                <a:spcPts val="205"/>
              </a:spcBef>
            </a:pPr>
            <a:r>
              <a:rPr sz="4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портала</a:t>
            </a:r>
            <a:r>
              <a:rPr sz="4000" b="1" spc="-10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PURE</a:t>
            </a:r>
            <a:endParaRPr sz="4000">
              <a:latin typeface="Times New Roman"/>
              <a:cs typeface="Times New Roman"/>
            </a:endParaRPr>
          </a:p>
          <a:p>
            <a:pPr marL="606204" marR="76200">
              <a:lnSpc>
                <a:spcPct val="95825"/>
              </a:lnSpc>
              <a:spcBef>
                <a:spcPts val="1361"/>
              </a:spcBef>
            </a:pPr>
            <a:r>
              <a:rPr sz="25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Google</a:t>
            </a:r>
            <a:r>
              <a:rPr sz="2500" u="heavy" spc="297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5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Analytics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48772" y="581771"/>
            <a:ext cx="1028700" cy="533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15"/>
              </a:lnSpc>
              <a:spcBef>
                <a:spcPts val="205"/>
              </a:spcBef>
            </a:pPr>
            <a:r>
              <a:rPr sz="4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ТПУ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66226" y="3409803"/>
            <a:ext cx="1082058" cy="29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15"/>
              </a:lnSpc>
              <a:spcBef>
                <a:spcPts val="110"/>
              </a:spcBef>
            </a:pPr>
            <a:r>
              <a:rPr sz="2100" b="1" spc="0" dirty="0" smtClean="0">
                <a:latin typeface="Times New Roman"/>
                <a:cs typeface="Times New Roman"/>
              </a:rPr>
              <a:t>Аалборг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425404" y="7243660"/>
            <a:ext cx="23947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01277" y="2209366"/>
            <a:ext cx="4189253" cy="342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07739" marR="1732661" algn="ctr">
              <a:lnSpc>
                <a:spcPts val="2135"/>
              </a:lnSpc>
              <a:spcBef>
                <a:spcPts val="106"/>
              </a:spcBef>
            </a:pPr>
            <a:r>
              <a:rPr sz="1950" b="1" spc="0" dirty="0" smtClean="0">
                <a:latin typeface="Times New Roman"/>
                <a:cs typeface="Times New Roman"/>
              </a:rPr>
              <a:t>Город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90530" y="2209366"/>
            <a:ext cx="2500166" cy="342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4557">
              <a:lnSpc>
                <a:spcPct val="95825"/>
              </a:lnSpc>
              <a:spcBef>
                <a:spcPts val="155"/>
              </a:spcBef>
            </a:pPr>
            <a:r>
              <a:rPr sz="1950" b="1" spc="0" dirty="0" smtClean="0">
                <a:latin typeface="Times New Roman"/>
                <a:cs typeface="Times New Roman"/>
              </a:rPr>
              <a:t>Сеансы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01277" y="2552201"/>
            <a:ext cx="4189253" cy="384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5825"/>
              </a:lnSpc>
              <a:spcBef>
                <a:spcPts val="20"/>
              </a:spcBef>
            </a:pPr>
            <a:r>
              <a:rPr sz="2100" b="1" spc="0" dirty="0" smtClean="0">
                <a:latin typeface="Times New Roman"/>
                <a:cs typeface="Times New Roman"/>
              </a:rPr>
              <a:t>Бангалоо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90530" y="2552201"/>
            <a:ext cx="2500166" cy="384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4165" marR="993503" algn="ctr">
              <a:lnSpc>
                <a:spcPct val="95825"/>
              </a:lnSpc>
              <a:spcBef>
                <a:spcPts val="210"/>
              </a:spcBef>
            </a:pPr>
            <a:r>
              <a:rPr sz="2100" b="1" spc="0" dirty="0" smtClean="0">
                <a:latin typeface="Times New Roman"/>
                <a:cs typeface="Times New Roman"/>
              </a:rPr>
              <a:t>233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01277" y="2936842"/>
            <a:ext cx="4189253" cy="384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693">
              <a:lnSpc>
                <a:spcPct val="95825"/>
              </a:lnSpc>
              <a:spcBef>
                <a:spcPts val="290"/>
              </a:spcBef>
            </a:pPr>
            <a:r>
              <a:rPr sz="2100" b="1" spc="0" dirty="0" smtClean="0">
                <a:latin typeface="Times New Roman"/>
                <a:cs typeface="Times New Roman"/>
              </a:rPr>
              <a:t>Лондон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90530" y="2936842"/>
            <a:ext cx="2500166" cy="384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52828" marR="1015585" algn="ctr">
              <a:lnSpc>
                <a:spcPct val="95825"/>
              </a:lnSpc>
              <a:spcBef>
                <a:spcPts val="210"/>
              </a:spcBef>
            </a:pPr>
            <a:r>
              <a:rPr sz="2100" b="1" dirty="0" smtClean="0">
                <a:latin typeface="Times New Roman"/>
                <a:cs typeface="Times New Roman"/>
              </a:rPr>
              <a:t>1</a:t>
            </a:r>
            <a:r>
              <a:rPr sz="2100" b="1" spc="-34" dirty="0" smtClean="0">
                <a:latin typeface="Times New Roman"/>
                <a:cs typeface="Times New Roman"/>
              </a:rPr>
              <a:t>6</a:t>
            </a:r>
            <a:r>
              <a:rPr sz="2100" b="1" spc="0" dirty="0" smtClean="0">
                <a:latin typeface="Times New Roman"/>
                <a:cs typeface="Times New Roman"/>
              </a:rPr>
              <a:t>1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01277" y="3321483"/>
            <a:ext cx="4189253" cy="367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6190530" y="3321483"/>
            <a:ext cx="2500166" cy="367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34865" marR="1008835" algn="ctr">
              <a:lnSpc>
                <a:spcPct val="95825"/>
              </a:lnSpc>
              <a:spcBef>
                <a:spcPts val="210"/>
              </a:spcBef>
            </a:pPr>
            <a:r>
              <a:rPr sz="2100" b="1" spc="0" dirty="0" smtClean="0">
                <a:latin typeface="Times New Roman"/>
                <a:cs typeface="Times New Roman"/>
              </a:rPr>
              <a:t>135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01277" y="3689400"/>
            <a:ext cx="4189253" cy="384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203">
              <a:lnSpc>
                <a:spcPct val="95825"/>
              </a:lnSpc>
              <a:spcBef>
                <a:spcPts val="490"/>
              </a:spcBef>
            </a:pPr>
            <a:r>
              <a:rPr sz="2100" b="1" spc="0" dirty="0" smtClean="0">
                <a:latin typeface="Times New Roman"/>
                <a:cs typeface="Times New Roman"/>
              </a:rPr>
              <a:t>Ченнай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90530" y="3689400"/>
            <a:ext cx="2500166" cy="384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1222" marR="1060565" algn="ctr">
              <a:lnSpc>
                <a:spcPct val="95825"/>
              </a:lnSpc>
              <a:spcBef>
                <a:spcPts val="340"/>
              </a:spcBef>
            </a:pPr>
            <a:r>
              <a:rPr sz="2100" b="1" spc="0" dirty="0" smtClean="0">
                <a:latin typeface="Times New Roman"/>
                <a:cs typeface="Times New Roman"/>
              </a:rPr>
              <a:t>92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01277" y="4074041"/>
            <a:ext cx="4189253" cy="384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738">
              <a:lnSpc>
                <a:spcPct val="95825"/>
              </a:lnSpc>
              <a:spcBef>
                <a:spcPts val="75"/>
              </a:spcBef>
            </a:pPr>
            <a:r>
              <a:rPr sz="2100" b="1" spc="0" dirty="0" smtClean="0">
                <a:latin typeface="Times New Roman"/>
                <a:cs typeface="Times New Roman"/>
              </a:rPr>
              <a:t>Тегеран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90530" y="4074041"/>
            <a:ext cx="2500166" cy="384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5878" marR="1067463" algn="ctr">
              <a:lnSpc>
                <a:spcPct val="95825"/>
              </a:lnSpc>
              <a:spcBef>
                <a:spcPts val="340"/>
              </a:spcBef>
            </a:pPr>
            <a:r>
              <a:rPr sz="2100" b="1" spc="0" dirty="0" smtClean="0">
                <a:latin typeface="Times New Roman"/>
                <a:cs typeface="Times New Roman"/>
              </a:rPr>
              <a:t>81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1277" y="4458682"/>
            <a:ext cx="4189253" cy="384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">
              <a:lnSpc>
                <a:spcPct val="95825"/>
              </a:lnSpc>
              <a:spcBef>
                <a:spcPts val="210"/>
              </a:spcBef>
            </a:pPr>
            <a:r>
              <a:rPr sz="2100" b="1" spc="0" dirty="0" smtClean="0">
                <a:latin typeface="Times New Roman"/>
                <a:cs typeface="Times New Roman"/>
              </a:rPr>
              <a:t>Сеул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90530" y="4458682"/>
            <a:ext cx="2500166" cy="384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9437" marR="1064772" algn="ctr">
              <a:lnSpc>
                <a:spcPct val="95825"/>
              </a:lnSpc>
              <a:spcBef>
                <a:spcPts val="210"/>
              </a:spcBef>
            </a:pPr>
            <a:r>
              <a:rPr sz="2100" b="1" spc="0" dirty="0" smtClean="0">
                <a:latin typeface="Times New Roman"/>
                <a:cs typeface="Times New Roman"/>
              </a:rPr>
              <a:t>79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01277" y="4843323"/>
            <a:ext cx="4189253" cy="384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10">
              <a:lnSpc>
                <a:spcPts val="2355"/>
              </a:lnSpc>
              <a:spcBef>
                <a:spcPts val="117"/>
              </a:spcBef>
            </a:pPr>
            <a:r>
              <a:rPr sz="2100" b="1" spc="0" dirty="0" smtClean="0">
                <a:latin typeface="Times New Roman"/>
                <a:cs typeface="Times New Roman"/>
              </a:rPr>
              <a:t>Цукуба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90530" y="4843323"/>
            <a:ext cx="2500166" cy="384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90994" marR="1073008" algn="ctr">
              <a:lnSpc>
                <a:spcPct val="95825"/>
              </a:lnSpc>
              <a:spcBef>
                <a:spcPts val="210"/>
              </a:spcBef>
            </a:pPr>
            <a:r>
              <a:rPr sz="2100" b="1" spc="0" dirty="0" smtClean="0">
                <a:latin typeface="Times New Roman"/>
                <a:cs typeface="Times New Roman"/>
              </a:rPr>
              <a:t>77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01277" y="5227964"/>
            <a:ext cx="4189253" cy="384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">
              <a:lnSpc>
                <a:spcPct val="95825"/>
              </a:lnSpc>
              <a:spcBef>
                <a:spcPts val="210"/>
              </a:spcBef>
            </a:pPr>
            <a:r>
              <a:rPr sz="2100" b="1" spc="0" dirty="0" smtClean="0">
                <a:latin typeface="Times New Roman"/>
                <a:cs typeface="Times New Roman"/>
              </a:rPr>
              <a:t>Нью</a:t>
            </a:r>
            <a:r>
              <a:rPr sz="2100" b="1" spc="-23" dirty="0" smtClean="0">
                <a:latin typeface="Times New Roman"/>
                <a:cs typeface="Times New Roman"/>
              </a:rPr>
              <a:t> </a:t>
            </a:r>
            <a:r>
              <a:rPr sz="2100" b="1" spc="0" dirty="0" smtClean="0">
                <a:latin typeface="Times New Roman"/>
                <a:cs typeface="Times New Roman"/>
              </a:rPr>
              <a:t>Дели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90530" y="5227964"/>
            <a:ext cx="2500166" cy="384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7130" marR="1062094" algn="ctr">
              <a:lnSpc>
                <a:spcPct val="95825"/>
              </a:lnSpc>
              <a:spcBef>
                <a:spcPts val="210"/>
              </a:spcBef>
            </a:pPr>
            <a:r>
              <a:rPr sz="2100" b="1" spc="0" dirty="0" smtClean="0">
                <a:latin typeface="Times New Roman"/>
                <a:cs typeface="Times New Roman"/>
              </a:rPr>
              <a:t>66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01277" y="5612605"/>
            <a:ext cx="4189253" cy="367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01">
              <a:lnSpc>
                <a:spcPct val="95825"/>
              </a:lnSpc>
              <a:spcBef>
                <a:spcPts val="45"/>
              </a:spcBef>
            </a:pPr>
            <a:r>
              <a:rPr sz="2100" b="1" spc="0" dirty="0" smtClean="0">
                <a:latin typeface="Times New Roman"/>
                <a:cs typeface="Times New Roman"/>
              </a:rPr>
              <a:t>Пекин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90530" y="5612605"/>
            <a:ext cx="2500166" cy="367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6368" marR="1060509" algn="ctr">
              <a:lnSpc>
                <a:spcPct val="95825"/>
              </a:lnSpc>
              <a:spcBef>
                <a:spcPts val="210"/>
              </a:spcBef>
            </a:pPr>
            <a:r>
              <a:rPr sz="2100" b="1" spc="0" dirty="0" smtClean="0">
                <a:latin typeface="Times New Roman"/>
                <a:cs typeface="Times New Roman"/>
              </a:rPr>
              <a:t>54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01277" y="5980528"/>
            <a:ext cx="4189253" cy="384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">
              <a:lnSpc>
                <a:spcPct val="95825"/>
              </a:lnSpc>
              <a:spcBef>
                <a:spcPts val="340"/>
              </a:spcBef>
            </a:pPr>
            <a:r>
              <a:rPr sz="2100" b="1" spc="0" dirty="0" smtClean="0">
                <a:latin typeface="Times New Roman"/>
                <a:cs typeface="Times New Roman"/>
              </a:rPr>
              <a:t>Нью</a:t>
            </a:r>
            <a:r>
              <a:rPr sz="2100" b="1" spc="-23" dirty="0" smtClean="0">
                <a:latin typeface="Times New Roman"/>
                <a:cs typeface="Times New Roman"/>
              </a:rPr>
              <a:t> </a:t>
            </a:r>
            <a:r>
              <a:rPr sz="2100" b="1" spc="0" dirty="0" smtClean="0">
                <a:latin typeface="Times New Roman"/>
                <a:cs typeface="Times New Roman"/>
              </a:rPr>
              <a:t>Йорк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0530" y="5980528"/>
            <a:ext cx="2500166" cy="384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897" marR="1065707" algn="ctr">
              <a:lnSpc>
                <a:spcPct val="95825"/>
              </a:lnSpc>
              <a:spcBef>
                <a:spcPts val="340"/>
              </a:spcBef>
            </a:pPr>
            <a:r>
              <a:rPr sz="2100" b="1" spc="0" dirty="0" smtClean="0">
                <a:latin typeface="Times New Roman"/>
                <a:cs typeface="Times New Roman"/>
              </a:rPr>
              <a:t>52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1277" y="6365167"/>
            <a:ext cx="4189253" cy="3846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063">
              <a:lnSpc>
                <a:spcPct val="95825"/>
              </a:lnSpc>
              <a:spcBef>
                <a:spcPts val="434"/>
              </a:spcBef>
            </a:pPr>
            <a:r>
              <a:rPr sz="2100" b="1" spc="0" dirty="0" smtClean="0">
                <a:latin typeface="Times New Roman"/>
                <a:cs typeface="Times New Roman"/>
              </a:rPr>
              <a:t>Прага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90530" y="6365167"/>
            <a:ext cx="2500166" cy="3846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14" marR="1064824" algn="ctr">
              <a:lnSpc>
                <a:spcPct val="95825"/>
              </a:lnSpc>
              <a:spcBef>
                <a:spcPts val="340"/>
              </a:spcBef>
            </a:pPr>
            <a:r>
              <a:rPr sz="2100" b="1" spc="0" dirty="0" smtClean="0">
                <a:latin typeface="Times New Roman"/>
                <a:cs typeface="Times New Roman"/>
              </a:rPr>
              <a:t>52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84203" y="1460017"/>
            <a:ext cx="7047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541" y="2178291"/>
            <a:ext cx="9766293" cy="3581412"/>
          </a:xfrm>
          <a:custGeom>
            <a:avLst/>
            <a:gdLst/>
            <a:ahLst/>
            <a:cxnLst/>
            <a:rect l="l" t="t" r="r" b="b"/>
            <a:pathLst>
              <a:path w="9766293" h="3581412">
                <a:moveTo>
                  <a:pt x="9766293" y="0"/>
                </a:moveTo>
                <a:lnTo>
                  <a:pt x="0" y="0"/>
                </a:lnTo>
                <a:lnTo>
                  <a:pt x="0" y="3581412"/>
                </a:lnTo>
                <a:lnTo>
                  <a:pt x="9766293" y="3581412"/>
                </a:lnTo>
                <a:lnTo>
                  <a:pt x="9766293" y="0"/>
                </a:lnTo>
                <a:close/>
              </a:path>
            </a:pathLst>
          </a:custGeom>
          <a:solidFill>
            <a:srgbClr val="B6E4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3545" y="3670344"/>
            <a:ext cx="5772099" cy="0"/>
          </a:xfrm>
          <a:custGeom>
            <a:avLst/>
            <a:gdLst/>
            <a:ahLst/>
            <a:cxnLst/>
            <a:rect l="l" t="t" r="r" b="b"/>
            <a:pathLst>
              <a:path w="5772099">
                <a:moveTo>
                  <a:pt x="0" y="0"/>
                </a:moveTo>
                <a:lnTo>
                  <a:pt x="5772099" y="0"/>
                </a:lnTo>
              </a:path>
            </a:pathLst>
          </a:custGeom>
          <a:ln w="17437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15644" y="3670344"/>
            <a:ext cx="89966" cy="0"/>
          </a:xfrm>
          <a:custGeom>
            <a:avLst/>
            <a:gdLst/>
            <a:ahLst/>
            <a:cxnLst/>
            <a:rect l="l" t="t" r="r" b="b"/>
            <a:pathLst>
              <a:path w="89966">
                <a:moveTo>
                  <a:pt x="0" y="0"/>
                </a:moveTo>
                <a:lnTo>
                  <a:pt x="89966" y="0"/>
                </a:lnTo>
              </a:path>
            </a:pathLst>
          </a:custGeom>
          <a:ln w="17437">
            <a:solidFill>
              <a:srgbClr val="5F606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05611" y="3670344"/>
            <a:ext cx="2053234" cy="0"/>
          </a:xfrm>
          <a:custGeom>
            <a:avLst/>
            <a:gdLst/>
            <a:ahLst/>
            <a:cxnLst/>
            <a:rect l="l" t="t" r="r" b="b"/>
            <a:pathLst>
              <a:path w="2053234">
                <a:moveTo>
                  <a:pt x="0" y="0"/>
                </a:moveTo>
                <a:lnTo>
                  <a:pt x="2053234" y="0"/>
                </a:lnTo>
              </a:path>
            </a:pathLst>
          </a:custGeom>
          <a:ln w="17437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4386" y="614115"/>
            <a:ext cx="3895140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15"/>
              </a:lnSpc>
              <a:spcBef>
                <a:spcPts val="245"/>
              </a:spcBef>
            </a:pPr>
            <a:r>
              <a:rPr sz="4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Мероприятие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25404" y="7243660"/>
            <a:ext cx="244805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7541" y="2178291"/>
            <a:ext cx="9766293" cy="3581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534875" marR="2593882" algn="ctr">
              <a:lnSpc>
                <a:spcPct val="95825"/>
              </a:lnSpc>
              <a:spcBef>
                <a:spcPts val="4419"/>
              </a:spcBef>
            </a:pP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Ор</a:t>
            </a:r>
            <a:r>
              <a:rPr sz="2800" i="1" spc="-11" dirty="0" smtClean="0">
                <a:solidFill>
                  <a:srgbClr val="5F6062"/>
                </a:solidFill>
                <a:latin typeface="Times New Roman"/>
                <a:cs typeface="Times New Roman"/>
              </a:rPr>
              <a:t>г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ани</a:t>
            </a:r>
            <a:r>
              <a:rPr sz="2800" i="1" spc="-11" dirty="0" smtClean="0">
                <a:solidFill>
                  <a:srgbClr val="5F6062"/>
                </a:solidFill>
                <a:latin typeface="Times New Roman"/>
                <a:cs typeface="Times New Roman"/>
              </a:rPr>
              <a:t>з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ация</a:t>
            </a:r>
            <a:r>
              <a:rPr sz="2800" i="1" spc="55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 </a:t>
            </a:r>
            <a:r>
              <a:rPr sz="2800" i="1" spc="294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800" i="1" spc="-9" dirty="0" smtClean="0">
                <a:solidFill>
                  <a:srgbClr val="5F6062"/>
                </a:solidFill>
                <a:latin typeface="Times New Roman"/>
                <a:cs typeface="Times New Roman"/>
              </a:rPr>
              <a:t>п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одде</a:t>
            </a:r>
            <a:r>
              <a:rPr sz="2800" i="1" spc="-29" dirty="0" smtClean="0">
                <a:solidFill>
                  <a:srgbClr val="5F6062"/>
                </a:solidFill>
                <a:latin typeface="Times New Roman"/>
                <a:cs typeface="Times New Roman"/>
              </a:rPr>
              <a:t>р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жка</a:t>
            </a:r>
            <a:endParaRPr sz="2800">
              <a:latin typeface="Times New Roman"/>
              <a:cs typeface="Times New Roman"/>
            </a:endParaRPr>
          </a:p>
          <a:p>
            <a:pPr marL="865327" marR="924346" algn="ctr">
              <a:lnSpc>
                <a:spcPts val="3219"/>
              </a:lnSpc>
              <a:spcBef>
                <a:spcPts val="175"/>
              </a:spcBef>
            </a:pPr>
            <a:r>
              <a:rPr sz="28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</a:t>
            </a:r>
            <a:r>
              <a:rPr sz="2800" i="1" spc="-57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</a:t>
            </a:r>
            <a:r>
              <a:rPr sz="28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упных</a:t>
            </a:r>
            <a:r>
              <a:rPr sz="2800" i="1" spc="26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фо</a:t>
            </a:r>
            <a:r>
              <a:rPr sz="2800" i="1" spc="-57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</a:t>
            </a:r>
            <a:r>
              <a:rPr sz="2800" i="1" spc="-86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</a:t>
            </a:r>
            <a:r>
              <a:rPr sz="2800" i="1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</a:t>
            </a:r>
            <a:r>
              <a:rPr sz="28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ов</a:t>
            </a:r>
            <a:r>
              <a:rPr sz="2800" i="1" spc="-29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</a:t>
            </a:r>
            <a:r>
              <a:rPr sz="2800" i="1" spc="28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конференций</a:t>
            </a:r>
            <a:r>
              <a:rPr sz="2800" i="1" spc="-10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на</a:t>
            </a:r>
            <a:r>
              <a:rPr sz="2800" i="1" spc="48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ба</a:t>
            </a:r>
            <a:r>
              <a:rPr sz="2800" i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з</a:t>
            </a:r>
            <a:r>
              <a:rPr sz="28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</a:t>
            </a:r>
            <a:r>
              <a:rPr sz="2800" i="1" spc="66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ТПУ </a:t>
            </a:r>
            <a:endParaRPr sz="2800">
              <a:latin typeface="Times New Roman"/>
              <a:cs typeface="Times New Roman"/>
            </a:endParaRPr>
          </a:p>
          <a:p>
            <a:pPr marL="865327" marR="924346" algn="ctr">
              <a:lnSpc>
                <a:spcPts val="3219"/>
              </a:lnSpc>
              <a:spcBef>
                <a:spcPts val="177"/>
              </a:spcBef>
            </a:pP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в</a:t>
            </a:r>
            <a:r>
              <a:rPr sz="2800" i="1" spc="228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800" i="1" spc="-11" dirty="0" smtClean="0">
                <a:solidFill>
                  <a:srgbClr val="5F6062"/>
                </a:solidFill>
                <a:latin typeface="Times New Roman"/>
                <a:cs typeface="Times New Roman"/>
              </a:rPr>
              <a:t>п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артнерс</a:t>
            </a:r>
            <a:r>
              <a:rPr sz="2800" i="1" spc="-11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ве</a:t>
            </a:r>
            <a:r>
              <a:rPr sz="2800" i="1" spc="18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с</a:t>
            </a:r>
            <a:r>
              <a:rPr sz="2800" i="1" spc="146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к</a:t>
            </a:r>
            <a:r>
              <a:rPr sz="2800" i="1" spc="-58" dirty="0" smtClean="0">
                <a:solidFill>
                  <a:srgbClr val="5F6062"/>
                </a:solidFill>
                <a:latin typeface="Times New Roman"/>
                <a:cs typeface="Times New Roman"/>
              </a:rPr>
              <a:t>р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упнейши</a:t>
            </a:r>
            <a:r>
              <a:rPr sz="2800" i="1" spc="-46" dirty="0" smtClean="0">
                <a:solidFill>
                  <a:srgbClr val="5F6062"/>
                </a:solidFill>
                <a:latin typeface="Times New Roman"/>
                <a:cs typeface="Times New Roman"/>
              </a:rPr>
              <a:t>м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</a:t>
            </a:r>
            <a:r>
              <a:rPr sz="2800" i="1" spc="290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800" i="1" spc="-46" dirty="0" smtClean="0">
                <a:solidFill>
                  <a:srgbClr val="5F6062"/>
                </a:solidFill>
                <a:latin typeface="Times New Roman"/>
                <a:cs typeface="Times New Roman"/>
              </a:rPr>
              <a:t>м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ировы</a:t>
            </a:r>
            <a:r>
              <a:rPr sz="2800" i="1" spc="-46" dirty="0" smtClean="0">
                <a:solidFill>
                  <a:srgbClr val="5F6062"/>
                </a:solidFill>
                <a:latin typeface="Times New Roman"/>
                <a:cs typeface="Times New Roman"/>
              </a:rPr>
              <a:t>м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</a:t>
            </a:r>
            <a:r>
              <a:rPr sz="2800" i="1" spc="9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endParaRPr sz="2800">
              <a:latin typeface="Times New Roman"/>
              <a:cs typeface="Times New Roman"/>
            </a:endParaRPr>
          </a:p>
          <a:p>
            <a:pPr marL="865327" marR="924346" algn="ctr">
              <a:lnSpc>
                <a:spcPts val="3219"/>
              </a:lnSpc>
              <a:spcBef>
                <a:spcPts val="177"/>
              </a:spcBef>
            </a:pP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научны</a:t>
            </a:r>
            <a:r>
              <a:rPr sz="2800" i="1" spc="-47" dirty="0" smtClean="0">
                <a:solidFill>
                  <a:srgbClr val="5F6062"/>
                </a:solidFill>
                <a:latin typeface="Times New Roman"/>
                <a:cs typeface="Times New Roman"/>
              </a:rPr>
              <a:t>м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</a:t>
            </a:r>
            <a:r>
              <a:rPr sz="2800" i="1" spc="-101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ассоциация</a:t>
            </a:r>
            <a:r>
              <a:rPr sz="2800" i="1" spc="-39" dirty="0" smtClean="0">
                <a:solidFill>
                  <a:srgbClr val="5F6062"/>
                </a:solidFill>
                <a:latin typeface="Times New Roman"/>
                <a:cs typeface="Times New Roman"/>
              </a:rPr>
              <a:t>м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</a:t>
            </a:r>
            <a:endParaRPr sz="2800">
              <a:latin typeface="Times New Roman"/>
              <a:cs typeface="Times New Roman"/>
            </a:endParaRPr>
          </a:p>
          <a:p>
            <a:pPr marL="1284904" marR="1343971" indent="0" algn="ctr">
              <a:lnSpc>
                <a:spcPts val="3219"/>
              </a:lnSpc>
              <a:spcBef>
                <a:spcPts val="182"/>
              </a:spcBef>
            </a:pP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</a:t>
            </a:r>
            <a:r>
              <a:rPr sz="2800" i="1" spc="289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ор</a:t>
            </a:r>
            <a:r>
              <a:rPr sz="2800" i="1" spc="-11" dirty="0" smtClean="0">
                <a:solidFill>
                  <a:srgbClr val="5F6062"/>
                </a:solidFill>
                <a:latin typeface="Times New Roman"/>
                <a:cs typeface="Times New Roman"/>
              </a:rPr>
              <a:t>г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ани</a:t>
            </a:r>
            <a:r>
              <a:rPr sz="2800" i="1" spc="-11" dirty="0" smtClean="0">
                <a:solidFill>
                  <a:srgbClr val="5F6062"/>
                </a:solidFill>
                <a:latin typeface="Times New Roman"/>
                <a:cs typeface="Times New Roman"/>
              </a:rPr>
              <a:t>з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ация</a:t>
            </a:r>
            <a:r>
              <a:rPr sz="2800" i="1" spc="-46" dirty="0" smtClean="0">
                <a:solidFill>
                  <a:srgbClr val="5F6062"/>
                </a:solidFill>
                <a:latin typeface="Times New Roman"/>
                <a:cs typeface="Times New Roman"/>
              </a:rPr>
              <a:t>м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и,</a:t>
            </a:r>
            <a:r>
              <a:rPr sz="2800" i="1" spc="-115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800" i="1" spc="-11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аки</a:t>
            </a:r>
            <a:r>
              <a:rPr sz="2800" i="1" spc="-46" dirty="0" smtClean="0">
                <a:solidFill>
                  <a:srgbClr val="5F6062"/>
                </a:solidFill>
                <a:latin typeface="Times New Roman"/>
                <a:cs typeface="Times New Roman"/>
              </a:rPr>
              <a:t>м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</a:t>
            </a:r>
            <a:r>
              <a:rPr sz="2800" i="1" spc="62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как</a:t>
            </a:r>
            <a:r>
              <a:rPr sz="2800" i="1" spc="652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SPIE,</a:t>
            </a:r>
            <a:r>
              <a:rPr sz="2800" i="1" spc="9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IEEE, </a:t>
            </a:r>
            <a:endParaRPr sz="2800">
              <a:latin typeface="Times New Roman"/>
              <a:cs typeface="Times New Roman"/>
            </a:endParaRPr>
          </a:p>
          <a:p>
            <a:pPr marL="1284904" marR="1343971" algn="ctr">
              <a:lnSpc>
                <a:spcPts val="3219"/>
              </a:lnSpc>
              <a:spcBef>
                <a:spcPts val="177"/>
              </a:spcBef>
            </a:pP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A</a:t>
            </a:r>
            <a:r>
              <a:rPr sz="2800" i="1" spc="-11" dirty="0" smtClean="0">
                <a:solidFill>
                  <a:srgbClr val="5F6062"/>
                </a:solidFill>
                <a:latin typeface="Times New Roman"/>
                <a:cs typeface="Times New Roman"/>
              </a:rPr>
              <a:t>m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erican</a:t>
            </a:r>
            <a:r>
              <a:rPr sz="2800" i="1" spc="341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C</a:t>
            </a:r>
            <a:r>
              <a:rPr sz="2800" i="1" spc="-11" dirty="0" smtClean="0">
                <a:solidFill>
                  <a:srgbClr val="5F6062"/>
                </a:solidFill>
                <a:latin typeface="Times New Roman"/>
                <a:cs typeface="Times New Roman"/>
              </a:rPr>
              <a:t>h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emical</a:t>
            </a:r>
            <a:r>
              <a:rPr sz="2800" i="1" spc="-243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Societ</a:t>
            </a:r>
            <a:r>
              <a:rPr sz="2800" i="1" spc="-4" dirty="0" smtClean="0">
                <a:solidFill>
                  <a:srgbClr val="5F6062"/>
                </a:solidFill>
                <a:latin typeface="Times New Roman"/>
                <a:cs typeface="Times New Roman"/>
              </a:rPr>
              <a:t>y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, </a:t>
            </a:r>
            <a:r>
              <a:rPr sz="2800" i="1" spc="14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</a:t>
            </a:r>
            <a:r>
              <a:rPr sz="2800" i="1" spc="289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д</a:t>
            </a:r>
            <a:r>
              <a:rPr sz="2800" i="1" spc="-84" dirty="0" smtClean="0">
                <a:solidFill>
                  <a:srgbClr val="5F6062"/>
                </a:solidFill>
                <a:latin typeface="Times New Roman"/>
                <a:cs typeface="Times New Roman"/>
              </a:rPr>
              <a:t>р</a:t>
            </a:r>
            <a:r>
              <a:rPr sz="2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7541" y="1378203"/>
            <a:ext cx="9766293" cy="3203117"/>
          </a:xfrm>
          <a:custGeom>
            <a:avLst/>
            <a:gdLst/>
            <a:ahLst/>
            <a:cxnLst/>
            <a:rect l="l" t="t" r="r" b="b"/>
            <a:pathLst>
              <a:path w="9766293" h="3203117">
                <a:moveTo>
                  <a:pt x="9766293" y="0"/>
                </a:moveTo>
                <a:lnTo>
                  <a:pt x="0" y="0"/>
                </a:lnTo>
                <a:lnTo>
                  <a:pt x="0" y="3203117"/>
                </a:lnTo>
                <a:lnTo>
                  <a:pt x="9766293" y="3203117"/>
                </a:lnTo>
                <a:lnTo>
                  <a:pt x="9766293" y="0"/>
                </a:lnTo>
                <a:close/>
              </a:path>
            </a:pathLst>
          </a:custGeom>
          <a:solidFill>
            <a:srgbClr val="B6E4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90369" y="2730030"/>
            <a:ext cx="8783561" cy="1365973"/>
          </a:xfrm>
          <a:custGeom>
            <a:avLst/>
            <a:gdLst/>
            <a:ahLst/>
            <a:cxnLst/>
            <a:rect l="l" t="t" r="r" b="b"/>
            <a:pathLst>
              <a:path w="8783561" h="1365973">
                <a:moveTo>
                  <a:pt x="8701633" y="0"/>
                </a:moveTo>
                <a:lnTo>
                  <a:pt x="0" y="0"/>
                </a:lnTo>
                <a:lnTo>
                  <a:pt x="0" y="1365973"/>
                </a:lnTo>
                <a:lnTo>
                  <a:pt x="8701633" y="1365973"/>
                </a:lnTo>
                <a:lnTo>
                  <a:pt x="8701633" y="0"/>
                </a:lnTo>
                <a:close/>
              </a:path>
            </a:pathLst>
          </a:custGeom>
          <a:solidFill>
            <a:srgbClr val="E5E6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1542" y="6083973"/>
            <a:ext cx="9766301" cy="1130310"/>
          </a:xfrm>
          <a:custGeom>
            <a:avLst/>
            <a:gdLst/>
            <a:ahLst/>
            <a:cxnLst/>
            <a:rect l="l" t="t" r="r" b="b"/>
            <a:pathLst>
              <a:path w="9766301" h="1130310">
                <a:moveTo>
                  <a:pt x="9766301" y="0"/>
                </a:moveTo>
                <a:lnTo>
                  <a:pt x="0" y="0"/>
                </a:lnTo>
                <a:lnTo>
                  <a:pt x="0" y="1130310"/>
                </a:lnTo>
                <a:lnTo>
                  <a:pt x="9766301" y="1130310"/>
                </a:lnTo>
                <a:lnTo>
                  <a:pt x="9766301" y="0"/>
                </a:lnTo>
                <a:close/>
              </a:path>
            </a:pathLst>
          </a:custGeom>
          <a:solidFill>
            <a:srgbClr val="B6E4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6687" y="6420514"/>
            <a:ext cx="507993" cy="507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1841" y="5455475"/>
            <a:ext cx="6300522" cy="0"/>
          </a:xfrm>
          <a:custGeom>
            <a:avLst/>
            <a:gdLst/>
            <a:ahLst/>
            <a:cxnLst/>
            <a:rect l="l" t="t" r="r" b="b"/>
            <a:pathLst>
              <a:path w="6300522">
                <a:moveTo>
                  <a:pt x="0" y="0"/>
                </a:moveTo>
                <a:lnTo>
                  <a:pt x="6300522" y="0"/>
                </a:lnTo>
              </a:path>
            </a:pathLst>
          </a:custGeom>
          <a:ln w="16281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72363" y="5455475"/>
            <a:ext cx="3470402" cy="0"/>
          </a:xfrm>
          <a:custGeom>
            <a:avLst/>
            <a:gdLst/>
            <a:ahLst/>
            <a:cxnLst/>
            <a:rect l="l" t="t" r="r" b="b"/>
            <a:pathLst>
              <a:path w="3470402">
                <a:moveTo>
                  <a:pt x="0" y="0"/>
                </a:moveTo>
                <a:lnTo>
                  <a:pt x="3470402" y="0"/>
                </a:lnTo>
              </a:path>
            </a:pathLst>
          </a:custGeom>
          <a:ln w="16281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68175" y="3159017"/>
            <a:ext cx="507993" cy="507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7712" y="614115"/>
            <a:ext cx="2049271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15"/>
              </a:lnSpc>
              <a:spcBef>
                <a:spcPts val="245"/>
              </a:spcBef>
            </a:pPr>
            <a:r>
              <a:rPr sz="4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Сервис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9141" y="4745018"/>
            <a:ext cx="6433564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i="1" u="heavy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Продвижение</a:t>
            </a:r>
            <a:r>
              <a:rPr sz="2600" i="1" u="heavy" spc="-78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i="1" u="heavy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600" i="1" u="heavy" spc="-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</a:t>
            </a:r>
            <a:r>
              <a:rPr sz="2600" i="1" u="heavy" spc="-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</a:t>
            </a:r>
            <a:r>
              <a:rPr sz="2600" i="1" u="heavy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дов</a:t>
            </a:r>
            <a:r>
              <a:rPr sz="2600" i="1" u="heavy" spc="-78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i="1" u="heavy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конференций</a:t>
            </a:r>
            <a:r>
              <a:rPr sz="2600" i="1" u="heavy" spc="-86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i="1" u="heavy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ТПУ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9135" y="5145551"/>
            <a:ext cx="7519248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</a:t>
            </a:r>
            <a:r>
              <a:rPr sz="2600" i="1" spc="21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i="1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з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</a:t>
            </a:r>
            <a:r>
              <a:rPr sz="2600" i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убежные</a:t>
            </a:r>
            <a:r>
              <a:rPr sz="2600" i="1" spc="-30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</a:t>
            </a:r>
            <a:r>
              <a:rPr sz="2600" i="1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з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дания,</a:t>
            </a:r>
            <a:r>
              <a:rPr sz="2600" i="1" spc="32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индекси</a:t>
            </a:r>
            <a:r>
              <a:rPr sz="2600" i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</a:t>
            </a:r>
            <a:r>
              <a:rPr sz="2600" i="1" spc="-33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</a:t>
            </a:r>
            <a:r>
              <a:rPr sz="2600" i="1" spc="-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</a:t>
            </a:r>
            <a:r>
              <a:rPr sz="2600" i="1" spc="-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ые</a:t>
            </a:r>
            <a:r>
              <a:rPr sz="2600" i="1" spc="5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Scopus,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76754" y="5145551"/>
            <a:ext cx="2328209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i="1" spc="-179" dirty="0" smtClean="0">
                <a:solidFill>
                  <a:srgbClr val="363435"/>
                </a:solidFill>
                <a:latin typeface="Times New Roman"/>
                <a:cs typeface="Times New Roman"/>
              </a:rPr>
              <a:t>W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eb </a:t>
            </a:r>
            <a:r>
              <a:rPr sz="2600" i="1" spc="12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of</a:t>
            </a:r>
            <a:r>
              <a:rPr sz="2600" i="1" spc="33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Scie</a:t>
            </a:r>
            <a:r>
              <a:rPr sz="2600" i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9111" y="5537573"/>
            <a:ext cx="9139949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05"/>
              </a:lnSpc>
              <a:spcBef>
                <a:spcPts val="115"/>
              </a:spcBef>
            </a:pPr>
            <a:r>
              <a:rPr sz="2200" i="1" spc="-34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h</a:t>
            </a:r>
            <a:r>
              <a:rPr sz="2200" i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ttp:</a:t>
            </a:r>
            <a:r>
              <a:rPr sz="2200" i="1" spc="-189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sz="2200" i="1" spc="-64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sz="2200" i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por</a:t>
            </a:r>
            <a:r>
              <a:rPr sz="2200" i="1" spc="-34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t</a:t>
            </a:r>
            <a:r>
              <a:rPr sz="2200" i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al</a:t>
            </a:r>
            <a:r>
              <a:rPr sz="2200" i="1" spc="-64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.</a:t>
            </a:r>
            <a:r>
              <a:rPr sz="2200" i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tpu.ru:777</a:t>
            </a:r>
            <a:r>
              <a:rPr sz="2200" i="1" spc="-189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7</a:t>
            </a:r>
            <a:r>
              <a:rPr sz="2200" i="1" spc="-15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sz="2200" i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depart</a:t>
            </a:r>
            <a:r>
              <a:rPr sz="2200" i="1" spc="-4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m</a:t>
            </a:r>
            <a:r>
              <a:rPr sz="2200" i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sz="2200" i="1" spc="-34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n</a:t>
            </a:r>
            <a:r>
              <a:rPr sz="2200" i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ts</a:t>
            </a:r>
            <a:r>
              <a:rPr sz="2200" i="1" spc="-15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sz="2200" i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o</a:t>
            </a:r>
            <a:r>
              <a:rPr sz="2200" i="1" spc="-34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t</a:t>
            </a:r>
            <a:r>
              <a:rPr sz="2200" i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del</a:t>
            </a:r>
            <a:r>
              <a:rPr sz="2200" i="1" spc="-15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sz="2200" i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orpa</a:t>
            </a:r>
            <a:r>
              <a:rPr sz="2200" i="1" spc="-15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sz="2200" i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con</a:t>
            </a:r>
            <a:r>
              <a:rPr sz="2200" i="1" spc="-25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f</a:t>
            </a:r>
            <a:r>
              <a:rPr sz="2200" i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sz="2200" i="1" spc="-44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r</a:t>
            </a:r>
            <a:r>
              <a:rPr sz="2200" i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sz="2200" i="1" spc="-4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n</a:t>
            </a:r>
            <a:r>
              <a:rPr sz="2200" i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ces_tpu/</a:t>
            </a:r>
            <a:r>
              <a:rPr sz="2200" i="1" spc="-109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T</a:t>
            </a:r>
            <a:r>
              <a:rPr sz="2200" i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ab1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25404" y="7243660"/>
            <a:ext cx="234848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1542" y="6083973"/>
            <a:ext cx="9766301" cy="1130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31"/>
              </a:spcBef>
            </a:pPr>
            <a:endParaRPr sz="650"/>
          </a:p>
          <a:p>
            <a:pPr marL="957987">
              <a:lnSpc>
                <a:spcPct val="95825"/>
              </a:lnSpc>
              <a:spcBef>
                <a:spcPts val="2000"/>
              </a:spcBef>
            </a:pPr>
            <a:r>
              <a:rPr sz="2800" i="1" u="heavy" spc="-79" dirty="0" smtClean="0">
                <a:solidFill>
                  <a:srgbClr val="4B4B4C"/>
                </a:solidFill>
                <a:latin typeface="Times New Roman"/>
                <a:cs typeface="Times New Roman"/>
              </a:rPr>
              <a:t>К</a:t>
            </a:r>
            <a:r>
              <a:rPr sz="2800" i="1" u="heavy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онс</a:t>
            </a:r>
            <a:r>
              <a:rPr sz="2800" i="1" u="heavy" spc="-94" dirty="0" smtClean="0">
                <a:solidFill>
                  <a:srgbClr val="4B4B4C"/>
                </a:solidFill>
                <a:latin typeface="Times New Roman"/>
                <a:cs typeface="Times New Roman"/>
              </a:rPr>
              <a:t>у</a:t>
            </a:r>
            <a:r>
              <a:rPr sz="2800" i="1" u="heavy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ль</a:t>
            </a:r>
            <a:r>
              <a:rPr sz="2800" i="1" u="heavy" spc="-39" dirty="0" smtClean="0">
                <a:solidFill>
                  <a:srgbClr val="4B4B4C"/>
                </a:solidFill>
                <a:latin typeface="Times New Roman"/>
                <a:cs typeface="Times New Roman"/>
              </a:rPr>
              <a:t>т</a:t>
            </a:r>
            <a:r>
              <a:rPr sz="2800" i="1" u="heavy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ирование</a:t>
            </a:r>
            <a:r>
              <a:rPr sz="2800" i="1" u="heavy" spc="-850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800" i="1" u="heavy" spc="-9" dirty="0" smtClean="0">
                <a:solidFill>
                  <a:srgbClr val="4B4B4C"/>
                </a:solidFill>
                <a:latin typeface="Times New Roman"/>
                <a:cs typeface="Times New Roman"/>
              </a:rPr>
              <a:t>п</a:t>
            </a:r>
            <a:r>
              <a:rPr sz="2800" i="1" u="heavy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о</a:t>
            </a:r>
            <a:r>
              <a:rPr sz="2800" i="1" u="heavy" spc="-850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800" i="1" u="heavy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вопросам</a:t>
            </a:r>
            <a:r>
              <a:rPr sz="2800" i="1" u="heavy" spc="-900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800" i="1" u="heavy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ор</a:t>
            </a:r>
            <a:r>
              <a:rPr sz="2800" i="1" u="heavy" spc="-9" dirty="0" smtClean="0">
                <a:solidFill>
                  <a:srgbClr val="4B4B4C"/>
                </a:solidFill>
                <a:latin typeface="Times New Roman"/>
                <a:cs typeface="Times New Roman"/>
              </a:rPr>
              <a:t>г</a:t>
            </a:r>
            <a:r>
              <a:rPr sz="2800" i="1" u="heavy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ани</a:t>
            </a:r>
            <a:r>
              <a:rPr sz="2800" i="1" u="heavy" spc="-9" dirty="0" smtClean="0">
                <a:solidFill>
                  <a:srgbClr val="4B4B4C"/>
                </a:solidFill>
                <a:latin typeface="Times New Roman"/>
                <a:cs typeface="Times New Roman"/>
              </a:rPr>
              <a:t>з</a:t>
            </a:r>
            <a:r>
              <a:rPr sz="2800" i="1" u="heavy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ации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7541" y="1378203"/>
            <a:ext cx="9766293" cy="3203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40154">
              <a:lnSpc>
                <a:spcPct val="95825"/>
              </a:lnSpc>
              <a:spcBef>
                <a:spcPts val="2085"/>
              </a:spcBef>
            </a:pPr>
            <a:r>
              <a:rPr sz="2800" i="1" u="heavy" dirty="0" smtClean="0">
                <a:solidFill>
                  <a:srgbClr val="5F6062"/>
                </a:solidFill>
                <a:latin typeface="Times New Roman"/>
                <a:cs typeface="Times New Roman"/>
              </a:rPr>
              <a:t>Финансирование</a:t>
            </a:r>
            <a:r>
              <a:rPr sz="2800" i="1" u="heavy" spc="-850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800" i="1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УНРиИ</a:t>
            </a:r>
            <a:endParaRPr sz="2800">
              <a:latin typeface="Times New Roman"/>
              <a:cs typeface="Times New Roman"/>
            </a:endParaRPr>
          </a:p>
          <a:p>
            <a:pPr marL="140154">
              <a:lnSpc>
                <a:spcPct val="95825"/>
              </a:lnSpc>
              <a:spcBef>
                <a:spcPts val="165"/>
              </a:spcBef>
            </a:pPr>
            <a:r>
              <a:rPr sz="2200" i="1" spc="-34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h</a:t>
            </a:r>
            <a:r>
              <a:rPr sz="2200" i="1" spc="0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ttp:</a:t>
            </a:r>
            <a:r>
              <a:rPr sz="2200" i="1" spc="-189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sz="2200" i="1" spc="-64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sz="2200" i="1" spc="0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por</a:t>
            </a:r>
            <a:r>
              <a:rPr sz="2200" i="1" spc="-34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sz="2200" i="1" spc="0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al</a:t>
            </a:r>
            <a:r>
              <a:rPr sz="2200" i="1" spc="-64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.</a:t>
            </a:r>
            <a:r>
              <a:rPr sz="2200" i="1" spc="0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tpu.ru:777</a:t>
            </a:r>
            <a:r>
              <a:rPr sz="2200" i="1" spc="-189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7</a:t>
            </a:r>
            <a:r>
              <a:rPr sz="2200" i="1" spc="-150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sz="2200" i="1" spc="0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depart</a:t>
            </a:r>
            <a:r>
              <a:rPr sz="2200" i="1" spc="-4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m</a:t>
            </a:r>
            <a:r>
              <a:rPr sz="2200" i="1" spc="0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sz="2200" i="1" spc="-34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n</a:t>
            </a:r>
            <a:r>
              <a:rPr sz="2200" i="1" spc="0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ts</a:t>
            </a:r>
            <a:r>
              <a:rPr sz="2200" i="1" spc="-150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sz="2200" i="1" spc="0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o</a:t>
            </a:r>
            <a:r>
              <a:rPr sz="2200" i="1" spc="-34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sz="2200" i="1" spc="0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del</a:t>
            </a:r>
            <a:r>
              <a:rPr sz="2200" i="1" spc="-150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sz="2200" i="1" spc="0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orpa</a:t>
            </a:r>
            <a:r>
              <a:rPr sz="2200" i="1" spc="-150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sz="2200" i="1" spc="0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con</a:t>
            </a:r>
            <a:r>
              <a:rPr sz="2200" i="1" spc="-25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f</a:t>
            </a:r>
            <a:r>
              <a:rPr sz="2200" i="1" spc="0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sz="2200" i="1" spc="-44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r</a:t>
            </a:r>
            <a:r>
              <a:rPr sz="2200" i="1" spc="0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e</a:t>
            </a:r>
            <a:r>
              <a:rPr sz="2200" i="1" spc="-4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n</a:t>
            </a:r>
            <a:r>
              <a:rPr sz="2200" i="1" spc="0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ces_tpu/</a:t>
            </a:r>
            <a:r>
              <a:rPr sz="2200" i="1" spc="-109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T</a:t>
            </a:r>
            <a:r>
              <a:rPr sz="2200" i="1" spc="0" dirty="0" smtClean="0">
                <a:solidFill>
                  <a:srgbClr val="5F6062"/>
                </a:solidFill>
                <a:latin typeface="Times New Roman"/>
                <a:cs typeface="Times New Roman"/>
                <a:hlinkClick r:id="rId6"/>
              </a:rPr>
              <a:t>ab2</a:t>
            </a:r>
            <a:endParaRPr sz="2200">
              <a:latin typeface="Times New Roman"/>
              <a:cs typeface="Times New Roman"/>
            </a:endParaRPr>
          </a:p>
          <a:p>
            <a:pPr marL="2381009" marR="349907" indent="5">
              <a:lnSpc>
                <a:spcPts val="2989"/>
              </a:lnSpc>
              <a:spcBef>
                <a:spcPts val="2592"/>
              </a:spcBef>
            </a:pPr>
            <a:r>
              <a:rPr sz="2600" i="1" u="heavy" dirty="0" smtClean="0">
                <a:solidFill>
                  <a:srgbClr val="4B4B4C"/>
                </a:solidFill>
                <a:latin typeface="Times New Roman"/>
                <a:cs typeface="Times New Roman"/>
              </a:rPr>
              <a:t>Продвижение</a:t>
            </a:r>
            <a:r>
              <a:rPr sz="2600" i="1" u="heavy" spc="-789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600" i="1" u="heavy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на</a:t>
            </a:r>
            <a:r>
              <a:rPr sz="2600" i="1" u="heavy" spc="-209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600" i="1" u="heavy" spc="-9" dirty="0" smtClean="0">
                <a:solidFill>
                  <a:srgbClr val="4B4B4C"/>
                </a:solidFill>
                <a:latin typeface="Times New Roman"/>
                <a:cs typeface="Times New Roman"/>
              </a:rPr>
              <a:t>м</a:t>
            </a:r>
            <a:r>
              <a:rPr sz="2600" i="1" u="heavy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еждународных</a:t>
            </a:r>
            <a:r>
              <a:rPr sz="2600" i="1" u="heavy" spc="-789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r>
              <a:rPr sz="2600" i="1" u="heavy" spc="-9" dirty="0" smtClean="0">
                <a:solidFill>
                  <a:srgbClr val="4B4B4C"/>
                </a:solidFill>
                <a:latin typeface="Times New Roman"/>
                <a:cs typeface="Times New Roman"/>
              </a:rPr>
              <a:t>п</a:t>
            </a:r>
            <a:r>
              <a:rPr sz="2600" i="1" u="heavy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ор</a:t>
            </a:r>
            <a:r>
              <a:rPr sz="2600" i="1" u="heavy" spc="-9" dirty="0" smtClean="0">
                <a:solidFill>
                  <a:srgbClr val="4B4B4C"/>
                </a:solidFill>
                <a:latin typeface="Times New Roman"/>
                <a:cs typeface="Times New Roman"/>
              </a:rPr>
              <a:t>т</a:t>
            </a:r>
            <a:r>
              <a:rPr sz="2600" i="1" u="heavy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алах</a:t>
            </a:r>
            <a:r>
              <a:rPr sz="26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endParaRPr sz="2600">
              <a:latin typeface="Times New Roman"/>
              <a:cs typeface="Times New Roman"/>
            </a:endParaRPr>
          </a:p>
          <a:p>
            <a:pPr marL="2381009" marR="349907">
              <a:lnSpc>
                <a:spcPts val="2989"/>
              </a:lnSpc>
              <a:spcBef>
                <a:spcPts val="155"/>
              </a:spcBef>
            </a:pPr>
            <a:r>
              <a:rPr sz="2600" i="1" u="heavy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конференций</a:t>
            </a:r>
            <a:r>
              <a:rPr sz="2600" i="1" spc="0" dirty="0" smtClean="0">
                <a:solidFill>
                  <a:srgbClr val="4B4B4C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2381009" marR="349907">
              <a:lnSpc>
                <a:spcPts val="2069"/>
              </a:lnSpc>
              <a:spcBef>
                <a:spcPts val="155"/>
              </a:spcBef>
            </a:pPr>
            <a:r>
              <a:rPr sz="1800" i="1" spc="-25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h</a:t>
            </a:r>
            <a:r>
              <a:rPr sz="1800" i="1" spc="0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ttp:</a:t>
            </a:r>
            <a:r>
              <a:rPr sz="1800" i="1" spc="-154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sz="1800" i="1" spc="-54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sz="1800" i="1" spc="0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por</a:t>
            </a:r>
            <a:r>
              <a:rPr sz="1800" i="1" spc="-25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t</a:t>
            </a:r>
            <a:r>
              <a:rPr sz="1800" i="1" spc="0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al</a:t>
            </a:r>
            <a:r>
              <a:rPr sz="1800" i="1" spc="-54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.</a:t>
            </a:r>
            <a:r>
              <a:rPr sz="1800" i="1" spc="0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tpu.ru:777</a:t>
            </a:r>
            <a:r>
              <a:rPr sz="1800" i="1" spc="-154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7</a:t>
            </a:r>
            <a:r>
              <a:rPr sz="1800" i="1" spc="-125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sz="1800" i="1" spc="0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depart</a:t>
            </a:r>
            <a:r>
              <a:rPr sz="1800" i="1" spc="-4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m</a:t>
            </a:r>
            <a:r>
              <a:rPr sz="1800" i="1" spc="0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e</a:t>
            </a:r>
            <a:r>
              <a:rPr sz="1800" i="1" spc="-25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n</a:t>
            </a:r>
            <a:r>
              <a:rPr sz="1800" i="1" spc="0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ts</a:t>
            </a:r>
            <a:r>
              <a:rPr sz="1800" i="1" spc="-125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sz="1800" i="1" spc="0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o</a:t>
            </a:r>
            <a:r>
              <a:rPr sz="1800" i="1" spc="-25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t</a:t>
            </a:r>
            <a:r>
              <a:rPr sz="1800" i="1" spc="0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del</a:t>
            </a:r>
            <a:r>
              <a:rPr sz="1800" i="1" spc="-125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sz="1800" i="1" spc="0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orpa</a:t>
            </a:r>
            <a:r>
              <a:rPr sz="1800" i="1" spc="-125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sz="1800" i="1" spc="0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con</a:t>
            </a:r>
            <a:r>
              <a:rPr sz="1800" i="1" spc="-19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f</a:t>
            </a:r>
            <a:r>
              <a:rPr sz="1800" i="1" spc="0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e</a:t>
            </a:r>
            <a:r>
              <a:rPr sz="1800" i="1" spc="-39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r</a:t>
            </a:r>
            <a:r>
              <a:rPr sz="1800" i="1" spc="0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e</a:t>
            </a:r>
            <a:r>
              <a:rPr sz="1800" i="1" spc="-4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n</a:t>
            </a:r>
            <a:r>
              <a:rPr sz="1800" i="1" spc="0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ces/</a:t>
            </a:r>
            <a:r>
              <a:rPr sz="1800" i="1" spc="-89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T</a:t>
            </a:r>
            <a:r>
              <a:rPr sz="1800" i="1" spc="0" dirty="0" smtClean="0">
                <a:solidFill>
                  <a:srgbClr val="4B4B4C"/>
                </a:solidFill>
                <a:latin typeface="Times New Roman"/>
                <a:cs typeface="Times New Roman"/>
                <a:hlinkClick r:id="rId7"/>
              </a:rPr>
              <a:t>ab1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8724" y="1962403"/>
            <a:ext cx="899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4964290" y="3019069"/>
            <a:ext cx="835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434164" y="3019069"/>
            <a:ext cx="7791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8114714" y="3019069"/>
            <a:ext cx="835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607575" y="4877714"/>
            <a:ext cx="835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875859" y="4877714"/>
            <a:ext cx="835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087539" y="4877714"/>
            <a:ext cx="7362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722340" y="6616777"/>
            <a:ext cx="899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219113" y="6616777"/>
            <a:ext cx="8996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942350" y="6616777"/>
            <a:ext cx="8392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541" y="2178291"/>
            <a:ext cx="9766293" cy="3581412"/>
          </a:xfrm>
          <a:custGeom>
            <a:avLst/>
            <a:gdLst/>
            <a:ahLst/>
            <a:cxnLst/>
            <a:rect l="l" t="t" r="r" b="b"/>
            <a:pathLst>
              <a:path w="9766293" h="3581412">
                <a:moveTo>
                  <a:pt x="9766293" y="0"/>
                </a:moveTo>
                <a:lnTo>
                  <a:pt x="0" y="0"/>
                </a:lnTo>
                <a:lnTo>
                  <a:pt x="0" y="3581412"/>
                </a:lnTo>
                <a:lnTo>
                  <a:pt x="9766293" y="3581412"/>
                </a:lnTo>
                <a:lnTo>
                  <a:pt x="9766293" y="0"/>
                </a:lnTo>
                <a:close/>
              </a:path>
            </a:pathLst>
          </a:custGeom>
          <a:solidFill>
            <a:srgbClr val="B6E4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4386" y="614115"/>
            <a:ext cx="3901236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15"/>
              </a:lnSpc>
              <a:spcBef>
                <a:spcPts val="245"/>
              </a:spcBef>
            </a:pPr>
            <a:r>
              <a:rPr sz="4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Мероприятия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25404" y="7243660"/>
            <a:ext cx="24996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7541" y="2178291"/>
            <a:ext cx="9766293" cy="3581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13"/>
              </a:spcBef>
            </a:pPr>
            <a:endParaRPr sz="700"/>
          </a:p>
          <a:p>
            <a:pPr marL="287446" marR="201728" indent="433981">
              <a:lnSpc>
                <a:spcPts val="3449"/>
              </a:lnSpc>
              <a:spcBef>
                <a:spcPts val="8000"/>
              </a:spcBef>
            </a:pPr>
            <a:r>
              <a:rPr sz="3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Фо</a:t>
            </a:r>
            <a:r>
              <a:rPr sz="3000" i="1" spc="-39" dirty="0" smtClean="0">
                <a:solidFill>
                  <a:srgbClr val="5F6062"/>
                </a:solidFill>
                <a:latin typeface="Times New Roman"/>
                <a:cs typeface="Times New Roman"/>
              </a:rPr>
              <a:t>р</a:t>
            </a:r>
            <a:r>
              <a:rPr sz="3000" i="1" spc="-44" dirty="0" smtClean="0">
                <a:solidFill>
                  <a:srgbClr val="5F6062"/>
                </a:solidFill>
                <a:latin typeface="Times New Roman"/>
                <a:cs typeface="Times New Roman"/>
              </a:rPr>
              <a:t>м</a:t>
            </a:r>
            <a:r>
              <a:rPr sz="3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ирование</a:t>
            </a:r>
            <a:r>
              <a:rPr sz="3000" i="1" spc="-21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3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«</a:t>
            </a:r>
            <a:r>
              <a:rPr sz="3000" i="1" spc="-105" dirty="0" smtClean="0">
                <a:solidFill>
                  <a:srgbClr val="5F6062"/>
                </a:solidFill>
                <a:latin typeface="Times New Roman"/>
                <a:cs typeface="Times New Roman"/>
              </a:rPr>
              <a:t>п</a:t>
            </a:r>
            <a:r>
              <a:rPr sz="3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у</a:t>
            </a:r>
            <a:r>
              <a:rPr sz="3000" i="1" spc="-64" dirty="0" smtClean="0">
                <a:solidFill>
                  <a:srgbClr val="5F6062"/>
                </a:solidFill>
                <a:latin typeface="Times New Roman"/>
                <a:cs typeface="Times New Roman"/>
              </a:rPr>
              <a:t>б</a:t>
            </a:r>
            <a:r>
              <a:rPr sz="3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ликационной</a:t>
            </a:r>
            <a:r>
              <a:rPr sz="3000" i="1" spc="-10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3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к</a:t>
            </a:r>
            <a:r>
              <a:rPr sz="3000" i="1" spc="-10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у</a:t>
            </a:r>
            <a:r>
              <a:rPr sz="3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ль</a:t>
            </a:r>
            <a:r>
              <a:rPr sz="3000" i="1" spc="-89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3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уры», </a:t>
            </a:r>
            <a:endParaRPr sz="3000">
              <a:latin typeface="Times New Roman"/>
              <a:cs typeface="Times New Roman"/>
            </a:endParaRPr>
          </a:p>
          <a:p>
            <a:pPr marL="287446" marR="201728">
              <a:lnSpc>
                <a:spcPts val="3449"/>
              </a:lnSpc>
              <a:spcBef>
                <a:spcPts val="189"/>
              </a:spcBef>
            </a:pPr>
            <a:r>
              <a:rPr sz="3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к</a:t>
            </a:r>
            <a:r>
              <a:rPr sz="3000" i="1" spc="-115" dirty="0" smtClean="0">
                <a:solidFill>
                  <a:srgbClr val="5F6062"/>
                </a:solidFill>
                <a:latin typeface="Times New Roman"/>
                <a:cs typeface="Times New Roman"/>
              </a:rPr>
              <a:t>у</a:t>
            </a:r>
            <a:r>
              <a:rPr sz="3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ль</a:t>
            </a:r>
            <a:r>
              <a:rPr sz="3000" i="1" spc="-104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3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уры</a:t>
            </a:r>
            <a:r>
              <a:rPr sz="3000" i="1" spc="525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3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ч</a:t>
            </a:r>
            <a:r>
              <a:rPr sz="3000" i="1" spc="-11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3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ения</a:t>
            </a:r>
            <a:r>
              <a:rPr sz="3000" i="1" spc="185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3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высокорей</a:t>
            </a:r>
            <a:r>
              <a:rPr sz="3000" i="1" spc="-52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3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ин</a:t>
            </a:r>
            <a:r>
              <a:rPr sz="3000" i="1" spc="-11" dirty="0" smtClean="0">
                <a:solidFill>
                  <a:srgbClr val="5F6062"/>
                </a:solidFill>
                <a:latin typeface="Times New Roman"/>
                <a:cs typeface="Times New Roman"/>
              </a:rPr>
              <a:t>г</a:t>
            </a:r>
            <a:r>
              <a:rPr sz="3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овых</a:t>
            </a:r>
            <a:r>
              <a:rPr sz="3000" i="1" spc="-152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30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журналов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44261" y="3165610"/>
            <a:ext cx="5029199" cy="3350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13040" y="1146055"/>
            <a:ext cx="790869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Формирование</a:t>
            </a:r>
            <a:r>
              <a:rPr sz="2800" spc="-8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«пу</a:t>
            </a:r>
            <a:r>
              <a:rPr sz="2800" spc="-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б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ли</a:t>
            </a:r>
            <a:r>
              <a:rPr sz="2800" spc="-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ационной</a:t>
            </a:r>
            <a:r>
              <a:rPr sz="2800" spc="3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</a:t>
            </a:r>
            <a:r>
              <a:rPr sz="2800" spc="-1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</a:t>
            </a:r>
            <a:r>
              <a:rPr sz="2800" spc="-1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ь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туры»,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0775" y="1577396"/>
            <a:ext cx="670143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</a:t>
            </a:r>
            <a:r>
              <a:rPr sz="2800" spc="-1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</a:t>
            </a:r>
            <a:r>
              <a:rPr sz="2800" spc="-1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ь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туры</a:t>
            </a:r>
            <a:r>
              <a:rPr sz="2800" spc="-13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ч</a:t>
            </a:r>
            <a:r>
              <a:rPr sz="2800" spc="-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ения</a:t>
            </a:r>
            <a:r>
              <a:rPr sz="2800" spc="-5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вы</a:t>
            </a:r>
            <a:r>
              <a:rPr sz="2800" spc="-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</a:t>
            </a:r>
            <a:r>
              <a:rPr sz="2800" spc="-59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орейтин</a:t>
            </a:r>
            <a:r>
              <a:rPr sz="2800" spc="-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г</a:t>
            </a: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овых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23436" y="1577396"/>
            <a:ext cx="180055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журналов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9284" y="2562930"/>
            <a:ext cx="5765384" cy="9136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 algn="r">
              <a:lnSpc>
                <a:spcPts val="2910"/>
              </a:lnSpc>
              <a:spcBef>
                <a:spcPts val="145"/>
              </a:spcBef>
            </a:pPr>
            <a:r>
              <a:rPr sz="28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Проекты: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517"/>
              </a:spcBef>
            </a:pPr>
            <a:r>
              <a:rPr sz="2200" i="1" u="heavy" dirty="0" smtClean="0">
                <a:solidFill>
                  <a:srgbClr val="5F6062"/>
                </a:solidFill>
                <a:latin typeface="Times New Roman"/>
                <a:cs typeface="Times New Roman"/>
              </a:rPr>
              <a:t>Проект</a:t>
            </a:r>
            <a:r>
              <a:rPr sz="2200" i="1" u="heavy" spc="-669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200" i="1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«Ци</a:t>
            </a:r>
            <a:r>
              <a:rPr sz="2200" i="1" u="heavy" spc="-34" dirty="0" smtClean="0">
                <a:solidFill>
                  <a:srgbClr val="5F6062"/>
                </a:solidFill>
                <a:latin typeface="Times New Roman"/>
                <a:cs typeface="Times New Roman"/>
              </a:rPr>
              <a:t>т</a:t>
            </a:r>
            <a:r>
              <a:rPr sz="2200" i="1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и</a:t>
            </a:r>
            <a:r>
              <a:rPr sz="2200" i="1" u="heavy" spc="-34" dirty="0" smtClean="0">
                <a:solidFill>
                  <a:srgbClr val="5F6062"/>
                </a:solidFill>
                <a:latin typeface="Times New Roman"/>
                <a:cs typeface="Times New Roman"/>
              </a:rPr>
              <a:t>р</a:t>
            </a:r>
            <a:r>
              <a:rPr sz="2200" i="1" u="heavy" spc="-25" dirty="0" smtClean="0">
                <a:solidFill>
                  <a:srgbClr val="5F6062"/>
                </a:solidFill>
                <a:latin typeface="Times New Roman"/>
                <a:cs typeface="Times New Roman"/>
              </a:rPr>
              <a:t>у</a:t>
            </a:r>
            <a:r>
              <a:rPr sz="2200" i="1" u="heavy" spc="-14" dirty="0" smtClean="0">
                <a:solidFill>
                  <a:srgbClr val="5F6062"/>
                </a:solidFill>
                <a:latin typeface="Times New Roman"/>
                <a:cs typeface="Times New Roman"/>
              </a:rPr>
              <a:t>е</a:t>
            </a:r>
            <a:r>
              <a:rPr sz="2200" i="1" u="heavy" spc="-29" dirty="0" smtClean="0">
                <a:solidFill>
                  <a:srgbClr val="5F6062"/>
                </a:solidFill>
                <a:latin typeface="Times New Roman"/>
                <a:cs typeface="Times New Roman"/>
              </a:rPr>
              <a:t>м</a:t>
            </a:r>
            <a:r>
              <a:rPr sz="2200" i="1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ые</a:t>
            </a:r>
            <a:r>
              <a:rPr sz="2200" i="1" u="heavy" spc="-714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200" i="1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ученые»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270" y="3467134"/>
            <a:ext cx="4869303" cy="11937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9850" marR="31111">
              <a:lnSpc>
                <a:spcPts val="2105"/>
              </a:lnSpc>
              <a:spcBef>
                <a:spcPts val="105"/>
              </a:spcBef>
            </a:pP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ежемесячный</a:t>
            </a:r>
            <a:r>
              <a:rPr sz="2000" b="1" spc="7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дайджест</a:t>
            </a:r>
            <a:endParaRPr sz="2000">
              <a:latin typeface="Times New Roman"/>
              <a:cs typeface="Times New Roman"/>
            </a:endParaRPr>
          </a:p>
          <a:p>
            <a:pPr marL="69850" indent="-57150">
              <a:lnSpc>
                <a:spcPct val="100041"/>
              </a:lnSpc>
            </a:pP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публикационной</a:t>
            </a:r>
            <a:r>
              <a:rPr sz="2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активности</a:t>
            </a:r>
            <a:r>
              <a:rPr sz="2000" b="1" spc="-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ученых</a:t>
            </a:r>
            <a:r>
              <a:rPr sz="2000" b="1" spc="-11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ТПУ, материалы</a:t>
            </a:r>
            <a:r>
              <a:rPr sz="2000" b="1" spc="-15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публикуются</a:t>
            </a:r>
            <a:r>
              <a:rPr sz="2000" b="1" spc="-17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</a:t>
            </a:r>
            <a:r>
              <a:rPr sz="2000" b="1" spc="-10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новостях</a:t>
            </a:r>
            <a:endParaRPr sz="2000">
              <a:latin typeface="Times New Roman"/>
              <a:cs typeface="Times New Roman"/>
            </a:endParaRPr>
          </a:p>
          <a:p>
            <a:pPr marL="12700" marR="31111">
              <a:lnSpc>
                <a:spcPct val="95825"/>
              </a:lnSpc>
            </a:pP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на</a:t>
            </a:r>
            <a:r>
              <a:rPr sz="2000" b="1" spc="-7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сайте</a:t>
            </a:r>
            <a:r>
              <a:rPr sz="2000" b="1" spc="4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ТПУ</a:t>
            </a:r>
            <a:r>
              <a:rPr sz="2000" b="1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</a:t>
            </a:r>
            <a:r>
              <a:rPr sz="2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анонсом</a:t>
            </a:r>
            <a:r>
              <a:rPr sz="2000" b="1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на</a:t>
            </a:r>
            <a:r>
              <a:rPr sz="2000" b="1" spc="-7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главной</a:t>
            </a:r>
            <a:r>
              <a:rPr sz="2000" b="1" spc="-19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стр.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5048" y="5152167"/>
            <a:ext cx="319994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05"/>
              </a:lnSpc>
              <a:spcBef>
                <a:spcPts val="115"/>
              </a:spcBef>
            </a:pPr>
            <a:r>
              <a:rPr sz="2200" i="1" u="heavy" dirty="0" smtClean="0">
                <a:solidFill>
                  <a:srgbClr val="5F6062"/>
                </a:solidFill>
                <a:latin typeface="Times New Roman"/>
                <a:cs typeface="Times New Roman"/>
              </a:rPr>
              <a:t>Ор</a:t>
            </a:r>
            <a:r>
              <a:rPr sz="2200" i="1" u="heavy" spc="-4" dirty="0" smtClean="0">
                <a:solidFill>
                  <a:srgbClr val="5F6062"/>
                </a:solidFill>
                <a:latin typeface="Times New Roman"/>
                <a:cs typeface="Times New Roman"/>
              </a:rPr>
              <a:t>г</a:t>
            </a:r>
            <a:r>
              <a:rPr sz="2200" i="1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ани</a:t>
            </a:r>
            <a:r>
              <a:rPr sz="2200" i="1" u="heavy" spc="-4" dirty="0" smtClean="0">
                <a:solidFill>
                  <a:srgbClr val="5F6062"/>
                </a:solidFill>
                <a:latin typeface="Times New Roman"/>
                <a:cs typeface="Times New Roman"/>
              </a:rPr>
              <a:t>з</a:t>
            </a:r>
            <a:r>
              <a:rPr sz="2200" i="1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ация</a:t>
            </a:r>
            <a:r>
              <a:rPr sz="2200" i="1" u="heavy" spc="-669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200" i="1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конкурса,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046" y="5447534"/>
            <a:ext cx="3745738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05"/>
              </a:lnSpc>
              <a:spcBef>
                <a:spcPts val="105"/>
              </a:spcBef>
            </a:pP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на</a:t>
            </a:r>
            <a:r>
              <a:rPr sz="2000" b="1" spc="-7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лучший</a:t>
            </a:r>
            <a:r>
              <a:rPr sz="2000" b="1" spc="-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литературный</a:t>
            </a:r>
            <a:r>
              <a:rPr sz="2000" b="1" spc="-18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обзор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25404" y="7243660"/>
            <a:ext cx="24480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6160" y="3264509"/>
            <a:ext cx="7068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462745" y="3264509"/>
            <a:ext cx="6509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184333" y="5244909"/>
            <a:ext cx="7068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2" y="1"/>
            <a:ext cx="10692003" cy="7560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74274" y="900058"/>
            <a:ext cx="280517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10"/>
              </a:lnSpc>
              <a:spcBef>
                <a:spcPts val="185"/>
              </a:spcBef>
            </a:pPr>
            <a:r>
              <a:rPr sz="36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</a:t>
            </a:r>
            <a:r>
              <a:rPr sz="3600" spc="-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</a:t>
            </a:r>
            <a:r>
              <a:rPr sz="3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де</a:t>
            </a:r>
            <a:r>
              <a:rPr sz="3600" spc="-54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</a:t>
            </a:r>
            <a:r>
              <a:rPr sz="3600" spc="-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ж</a:t>
            </a:r>
            <a:r>
              <a:rPr sz="3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ание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46376" y="2061200"/>
            <a:ext cx="5185964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10"/>
              </a:lnSpc>
              <a:spcBef>
                <a:spcPts val="125"/>
              </a:spcBef>
            </a:pP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1.</a:t>
            </a:r>
            <a:r>
              <a:rPr sz="2400" b="1" spc="-9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Вызовы, </a:t>
            </a:r>
            <a:r>
              <a:rPr sz="2400" b="1" spc="1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связанные</a:t>
            </a:r>
            <a:r>
              <a:rPr sz="2400" b="1" spc="-5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</a:t>
            </a:r>
            <a:r>
              <a:rPr sz="2400" b="1" spc="-5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развитием</a:t>
            </a:r>
            <a:endParaRPr sz="2400">
              <a:latin typeface="Times New Roman"/>
              <a:cs typeface="Times New Roman"/>
            </a:endParaRPr>
          </a:p>
          <a:p>
            <a:pPr marL="287016">
              <a:lnSpc>
                <a:spcPct val="95825"/>
              </a:lnSpc>
            </a:pP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публикационной</a:t>
            </a:r>
            <a:r>
              <a:rPr sz="2400" b="1" spc="-5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активности</a:t>
            </a:r>
            <a:r>
              <a:rPr sz="2400" b="1" spc="-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</a:t>
            </a:r>
            <a:r>
              <a:rPr sz="2400" b="1" spc="-12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ТПУ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39061" y="3070406"/>
            <a:ext cx="6787816" cy="3475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10"/>
              </a:lnSpc>
              <a:spcBef>
                <a:spcPts val="125"/>
              </a:spcBef>
            </a:pP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2.</a:t>
            </a:r>
            <a:r>
              <a:rPr sz="2400" b="1" spc="-2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Публикационная</a:t>
            </a:r>
            <a:r>
              <a:rPr sz="2400" b="1" spc="-5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активность</a:t>
            </a:r>
            <a:r>
              <a:rPr sz="2400" b="1" spc="10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</a:t>
            </a:r>
            <a:r>
              <a:rPr sz="2400" b="1" spc="-7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цитируемость</a:t>
            </a:r>
            <a:r>
              <a:rPr sz="2400" b="1" spc="0" dirty="0" smtClean="0">
                <a:solidFill>
                  <a:srgbClr val="363435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7641" y="3468264"/>
            <a:ext cx="336661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10"/>
              </a:lnSpc>
              <a:spcBef>
                <a:spcPts val="125"/>
              </a:spcBef>
            </a:pP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место</a:t>
            </a:r>
            <a:r>
              <a:rPr sz="2400" b="1" spc="6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ТПУ </a:t>
            </a:r>
            <a:r>
              <a:rPr sz="2400" b="1" spc="8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среди </a:t>
            </a:r>
            <a:r>
              <a:rPr sz="2400" b="1" spc="24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вузов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1719" y="3468264"/>
            <a:ext cx="121533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10"/>
              </a:lnSpc>
              <a:spcBef>
                <a:spcPts val="125"/>
              </a:spcBef>
            </a:pP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Проекта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84480" y="3468264"/>
            <a:ext cx="1178350" cy="3475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10"/>
              </a:lnSpc>
              <a:spcBef>
                <a:spcPts val="125"/>
              </a:spcBef>
            </a:pPr>
            <a:r>
              <a:rPr sz="2400" b="1" dirty="0" smtClean="0">
                <a:solidFill>
                  <a:srgbClr val="363435"/>
                </a:solidFill>
                <a:latin typeface="Arial"/>
                <a:cs typeface="Arial"/>
              </a:rPr>
              <a:t>«</a:t>
            </a:r>
            <a:r>
              <a:rPr sz="24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5</a:t>
            </a:r>
            <a:r>
              <a:rPr sz="2400" b="1" spc="-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-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100</a:t>
            </a:r>
            <a:r>
              <a:rPr sz="2400" b="1" spc="0" dirty="0" smtClean="0">
                <a:solidFill>
                  <a:srgbClr val="363435"/>
                </a:solidFill>
                <a:latin typeface="Arial"/>
                <a:cs typeface="Arial"/>
              </a:rPr>
              <a:t>»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9671" y="4124849"/>
            <a:ext cx="30246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10"/>
              </a:lnSpc>
              <a:spcBef>
                <a:spcPts val="125"/>
              </a:spcBef>
            </a:pP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3.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9594" y="4124849"/>
            <a:ext cx="2732465" cy="3475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10"/>
              </a:lnSpc>
              <a:spcBef>
                <a:spcPts val="125"/>
              </a:spcBef>
            </a:pP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Способы</a:t>
            </a:r>
            <a:r>
              <a:rPr sz="2400" b="1" spc="-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решения</a:t>
            </a:r>
            <a:r>
              <a:rPr sz="2400" b="1" spc="-5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2172" y="4537662"/>
            <a:ext cx="180238" cy="1061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10"/>
              </a:lnSpc>
              <a:spcBef>
                <a:spcPts val="125"/>
              </a:spcBef>
            </a:pP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20"/>
              </a:spcBef>
            </a:pP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9872" y="4537662"/>
            <a:ext cx="2879852" cy="1061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10"/>
              </a:lnSpc>
              <a:spcBef>
                <a:spcPts val="125"/>
              </a:spcBef>
            </a:pP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Стратегии</a:t>
            </a:r>
            <a:r>
              <a:rPr sz="2400" b="1" spc="-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</a:t>
            </a:r>
            <a:r>
              <a:rPr sz="2400" b="1" spc="-7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тактики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</a:pP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Мероприятия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  <a:spcBef>
                <a:spcPts val="120"/>
              </a:spcBef>
            </a:pP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Результаты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425404" y="7243660"/>
            <a:ext cx="145415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8358" y="6737570"/>
            <a:ext cx="1146028" cy="348011"/>
          </a:xfrm>
          <a:custGeom>
            <a:avLst/>
            <a:gdLst/>
            <a:ahLst/>
            <a:cxnLst/>
            <a:rect l="l" t="t" r="r" b="b"/>
            <a:pathLst>
              <a:path w="1146028" h="348011">
                <a:moveTo>
                  <a:pt x="365385" y="53920"/>
                </a:moveTo>
                <a:lnTo>
                  <a:pt x="401173" y="17903"/>
                </a:lnTo>
                <a:lnTo>
                  <a:pt x="386670" y="17903"/>
                </a:lnTo>
                <a:lnTo>
                  <a:pt x="354145" y="51410"/>
                </a:lnTo>
                <a:lnTo>
                  <a:pt x="354145" y="17903"/>
                </a:lnTo>
                <a:lnTo>
                  <a:pt x="343223" y="17903"/>
                </a:lnTo>
                <a:lnTo>
                  <a:pt x="343223" y="94096"/>
                </a:lnTo>
                <a:lnTo>
                  <a:pt x="354145" y="94096"/>
                </a:lnTo>
                <a:lnTo>
                  <a:pt x="354145" y="56761"/>
                </a:lnTo>
                <a:lnTo>
                  <a:pt x="388092" y="94096"/>
                </a:lnTo>
                <a:lnTo>
                  <a:pt x="404018" y="94096"/>
                </a:lnTo>
                <a:lnTo>
                  <a:pt x="365385" y="53920"/>
                </a:lnTo>
                <a:close/>
              </a:path>
              <a:path w="1146028" h="348011">
                <a:moveTo>
                  <a:pt x="102805" y="95266"/>
                </a:moveTo>
                <a:lnTo>
                  <a:pt x="106660" y="95421"/>
                </a:lnTo>
                <a:lnTo>
                  <a:pt x="121422" y="92827"/>
                </a:lnTo>
                <a:lnTo>
                  <a:pt x="132622" y="85540"/>
                </a:lnTo>
                <a:lnTo>
                  <a:pt x="139977" y="74301"/>
                </a:lnTo>
                <a:lnTo>
                  <a:pt x="143202" y="59852"/>
                </a:lnTo>
                <a:lnTo>
                  <a:pt x="143330" y="55994"/>
                </a:lnTo>
                <a:lnTo>
                  <a:pt x="141123" y="41115"/>
                </a:lnTo>
                <a:lnTo>
                  <a:pt x="134705" y="29035"/>
                </a:lnTo>
                <a:lnTo>
                  <a:pt x="124385" y="20623"/>
                </a:lnTo>
                <a:lnTo>
                  <a:pt x="110474" y="16750"/>
                </a:lnTo>
                <a:lnTo>
                  <a:pt x="106660" y="16592"/>
                </a:lnTo>
                <a:lnTo>
                  <a:pt x="91936" y="19254"/>
                </a:lnTo>
                <a:lnTo>
                  <a:pt x="80730" y="26662"/>
                </a:lnTo>
                <a:lnTo>
                  <a:pt x="81558" y="57015"/>
                </a:lnTo>
                <a:lnTo>
                  <a:pt x="81546" y="55994"/>
                </a:lnTo>
                <a:lnTo>
                  <a:pt x="84198" y="41679"/>
                </a:lnTo>
                <a:lnTo>
                  <a:pt x="92184" y="30844"/>
                </a:lnTo>
                <a:lnTo>
                  <a:pt x="105545" y="26215"/>
                </a:lnTo>
                <a:lnTo>
                  <a:pt x="106660" y="26193"/>
                </a:lnTo>
                <a:lnTo>
                  <a:pt x="120390" y="30299"/>
                </a:lnTo>
                <a:lnTo>
                  <a:pt x="128738" y="40799"/>
                </a:lnTo>
                <a:lnTo>
                  <a:pt x="131751" y="54965"/>
                </a:lnTo>
                <a:lnTo>
                  <a:pt x="131763" y="55994"/>
                </a:lnTo>
                <a:lnTo>
                  <a:pt x="129253" y="70171"/>
                </a:lnTo>
                <a:lnTo>
                  <a:pt x="121419" y="81073"/>
                </a:lnTo>
                <a:lnTo>
                  <a:pt x="107812" y="85777"/>
                </a:lnTo>
                <a:lnTo>
                  <a:pt x="106660" y="85798"/>
                </a:lnTo>
                <a:lnTo>
                  <a:pt x="102805" y="95266"/>
                </a:lnTo>
                <a:close/>
              </a:path>
              <a:path w="1146028" h="348011">
                <a:moveTo>
                  <a:pt x="81558" y="57015"/>
                </a:moveTo>
                <a:lnTo>
                  <a:pt x="80730" y="26662"/>
                </a:lnTo>
                <a:lnTo>
                  <a:pt x="73352" y="37946"/>
                </a:lnTo>
                <a:lnTo>
                  <a:pt x="70111" y="52235"/>
                </a:lnTo>
                <a:lnTo>
                  <a:pt x="69983" y="55994"/>
                </a:lnTo>
                <a:lnTo>
                  <a:pt x="72175" y="71099"/>
                </a:lnTo>
                <a:lnTo>
                  <a:pt x="78565" y="83174"/>
                </a:lnTo>
                <a:lnTo>
                  <a:pt x="88869" y="91478"/>
                </a:lnTo>
                <a:lnTo>
                  <a:pt x="102805" y="95266"/>
                </a:lnTo>
                <a:lnTo>
                  <a:pt x="106660" y="85798"/>
                </a:lnTo>
                <a:lnTo>
                  <a:pt x="92640" y="81624"/>
                </a:lnTo>
                <a:lnTo>
                  <a:pt x="84422" y="71057"/>
                </a:lnTo>
                <a:lnTo>
                  <a:pt x="81558" y="57015"/>
                </a:lnTo>
                <a:close/>
              </a:path>
              <a:path w="1146028" h="348011">
                <a:moveTo>
                  <a:pt x="236123" y="94096"/>
                </a:moveTo>
                <a:lnTo>
                  <a:pt x="247039" y="94096"/>
                </a:lnTo>
                <a:lnTo>
                  <a:pt x="247039" y="17903"/>
                </a:lnTo>
                <a:lnTo>
                  <a:pt x="229027" y="17903"/>
                </a:lnTo>
                <a:lnTo>
                  <a:pt x="205555" y="81219"/>
                </a:lnTo>
                <a:lnTo>
                  <a:pt x="181659" y="17903"/>
                </a:lnTo>
                <a:lnTo>
                  <a:pt x="163644" y="17903"/>
                </a:lnTo>
                <a:lnTo>
                  <a:pt x="163644" y="94096"/>
                </a:lnTo>
                <a:lnTo>
                  <a:pt x="174564" y="94096"/>
                </a:lnTo>
                <a:lnTo>
                  <a:pt x="174564" y="28166"/>
                </a:lnTo>
                <a:lnTo>
                  <a:pt x="174776" y="28166"/>
                </a:lnTo>
                <a:lnTo>
                  <a:pt x="199994" y="94096"/>
                </a:lnTo>
                <a:lnTo>
                  <a:pt x="210693" y="94096"/>
                </a:lnTo>
                <a:lnTo>
                  <a:pt x="235907" y="28166"/>
                </a:lnTo>
                <a:lnTo>
                  <a:pt x="236123" y="28166"/>
                </a:lnTo>
                <a:lnTo>
                  <a:pt x="236123" y="94096"/>
                </a:lnTo>
                <a:close/>
              </a:path>
              <a:path w="1146028" h="348011">
                <a:moveTo>
                  <a:pt x="23691" y="94096"/>
                </a:moveTo>
                <a:lnTo>
                  <a:pt x="34610" y="94096"/>
                </a:lnTo>
                <a:lnTo>
                  <a:pt x="34610" y="27510"/>
                </a:lnTo>
                <a:lnTo>
                  <a:pt x="58294" y="27510"/>
                </a:lnTo>
                <a:lnTo>
                  <a:pt x="58294" y="17903"/>
                </a:lnTo>
                <a:lnTo>
                  <a:pt x="0" y="17903"/>
                </a:lnTo>
                <a:lnTo>
                  <a:pt x="0" y="27510"/>
                </a:lnTo>
                <a:lnTo>
                  <a:pt x="23691" y="27510"/>
                </a:lnTo>
                <a:lnTo>
                  <a:pt x="23691" y="94096"/>
                </a:lnTo>
                <a:close/>
              </a:path>
              <a:path w="1146028" h="348011">
                <a:moveTo>
                  <a:pt x="269691" y="70606"/>
                </a:moveTo>
                <a:lnTo>
                  <a:pt x="276350" y="82442"/>
                </a:lnTo>
                <a:lnTo>
                  <a:pt x="286785" y="90712"/>
                </a:lnTo>
                <a:lnTo>
                  <a:pt x="300456" y="94951"/>
                </a:lnTo>
                <a:lnTo>
                  <a:pt x="307524" y="95421"/>
                </a:lnTo>
                <a:lnTo>
                  <a:pt x="311994" y="95421"/>
                </a:lnTo>
                <a:lnTo>
                  <a:pt x="319093" y="95209"/>
                </a:lnTo>
                <a:lnTo>
                  <a:pt x="324885" y="92678"/>
                </a:lnTo>
                <a:lnTo>
                  <a:pt x="324224" y="82086"/>
                </a:lnTo>
                <a:lnTo>
                  <a:pt x="320516" y="84376"/>
                </a:lnTo>
                <a:lnTo>
                  <a:pt x="312972" y="85798"/>
                </a:lnTo>
                <a:lnTo>
                  <a:pt x="307625" y="85798"/>
                </a:lnTo>
                <a:lnTo>
                  <a:pt x="294174" y="82604"/>
                </a:lnTo>
                <a:lnTo>
                  <a:pt x="284112" y="73709"/>
                </a:lnTo>
                <a:lnTo>
                  <a:pt x="279161" y="60133"/>
                </a:lnTo>
                <a:lnTo>
                  <a:pt x="278923" y="55994"/>
                </a:lnTo>
                <a:lnTo>
                  <a:pt x="282000" y="41828"/>
                </a:lnTo>
                <a:lnTo>
                  <a:pt x="290582" y="31529"/>
                </a:lnTo>
                <a:lnTo>
                  <a:pt x="303695" y="26479"/>
                </a:lnTo>
                <a:lnTo>
                  <a:pt x="308171" y="26193"/>
                </a:lnTo>
                <a:lnTo>
                  <a:pt x="313848" y="26193"/>
                </a:lnTo>
                <a:lnTo>
                  <a:pt x="319093" y="27614"/>
                </a:lnTo>
                <a:lnTo>
                  <a:pt x="323894" y="30452"/>
                </a:lnTo>
                <a:lnTo>
                  <a:pt x="324770" y="19864"/>
                </a:lnTo>
                <a:lnTo>
                  <a:pt x="319195" y="17359"/>
                </a:lnTo>
                <a:lnTo>
                  <a:pt x="313632" y="16592"/>
                </a:lnTo>
                <a:lnTo>
                  <a:pt x="307625" y="16592"/>
                </a:lnTo>
                <a:lnTo>
                  <a:pt x="292925" y="18888"/>
                </a:lnTo>
                <a:lnTo>
                  <a:pt x="280885" y="25432"/>
                </a:lnTo>
                <a:lnTo>
                  <a:pt x="272258" y="35706"/>
                </a:lnTo>
                <a:lnTo>
                  <a:pt x="267799" y="49192"/>
                </a:lnTo>
                <a:lnTo>
                  <a:pt x="267350" y="55666"/>
                </a:lnTo>
                <a:lnTo>
                  <a:pt x="269691" y="70606"/>
                </a:lnTo>
                <a:close/>
              </a:path>
              <a:path w="1146028" h="348011">
                <a:moveTo>
                  <a:pt x="90295" y="197399"/>
                </a:moveTo>
                <a:lnTo>
                  <a:pt x="96686" y="209474"/>
                </a:lnTo>
                <a:lnTo>
                  <a:pt x="106991" y="217777"/>
                </a:lnTo>
                <a:lnTo>
                  <a:pt x="120925" y="221565"/>
                </a:lnTo>
                <a:lnTo>
                  <a:pt x="124776" y="212086"/>
                </a:lnTo>
                <a:lnTo>
                  <a:pt x="110752" y="207910"/>
                </a:lnTo>
                <a:lnTo>
                  <a:pt x="102540" y="197337"/>
                </a:lnTo>
                <a:lnTo>
                  <a:pt x="99684" y="183295"/>
                </a:lnTo>
                <a:lnTo>
                  <a:pt x="99673" y="182297"/>
                </a:lnTo>
                <a:lnTo>
                  <a:pt x="98849" y="152961"/>
                </a:lnTo>
                <a:lnTo>
                  <a:pt x="91472" y="164244"/>
                </a:lnTo>
                <a:lnTo>
                  <a:pt x="88230" y="178535"/>
                </a:lnTo>
                <a:lnTo>
                  <a:pt x="88102" y="182293"/>
                </a:lnTo>
                <a:lnTo>
                  <a:pt x="90295" y="197399"/>
                </a:lnTo>
                <a:close/>
              </a:path>
              <a:path w="1146028" h="348011">
                <a:moveTo>
                  <a:pt x="88102" y="182293"/>
                </a:moveTo>
                <a:lnTo>
                  <a:pt x="88102" y="182297"/>
                </a:lnTo>
              </a:path>
              <a:path w="1146028" h="348011">
                <a:moveTo>
                  <a:pt x="174675" y="220388"/>
                </a:moveTo>
                <a:lnTo>
                  <a:pt x="176961" y="221280"/>
                </a:lnTo>
                <a:lnTo>
                  <a:pt x="179903" y="221720"/>
                </a:lnTo>
                <a:lnTo>
                  <a:pt x="183506" y="221720"/>
                </a:lnTo>
                <a:lnTo>
                  <a:pt x="195043" y="217279"/>
                </a:lnTo>
                <a:lnTo>
                  <a:pt x="201216" y="206005"/>
                </a:lnTo>
                <a:lnTo>
                  <a:pt x="203691" y="190974"/>
                </a:lnTo>
                <a:lnTo>
                  <a:pt x="204138" y="175747"/>
                </a:lnTo>
                <a:lnTo>
                  <a:pt x="204141" y="153799"/>
                </a:lnTo>
                <a:lnTo>
                  <a:pt x="229579" y="153799"/>
                </a:lnTo>
                <a:lnTo>
                  <a:pt x="229579" y="220388"/>
                </a:lnTo>
                <a:lnTo>
                  <a:pt x="240487" y="220388"/>
                </a:lnTo>
                <a:lnTo>
                  <a:pt x="240487" y="144190"/>
                </a:lnTo>
                <a:lnTo>
                  <a:pt x="193230" y="144190"/>
                </a:lnTo>
                <a:lnTo>
                  <a:pt x="193230" y="171813"/>
                </a:lnTo>
                <a:lnTo>
                  <a:pt x="192778" y="187838"/>
                </a:lnTo>
                <a:lnTo>
                  <a:pt x="190346" y="202834"/>
                </a:lnTo>
                <a:lnTo>
                  <a:pt x="184317" y="211508"/>
                </a:lnTo>
                <a:lnTo>
                  <a:pt x="181547" y="212086"/>
                </a:lnTo>
                <a:lnTo>
                  <a:pt x="177185" y="211881"/>
                </a:lnTo>
                <a:lnTo>
                  <a:pt x="174671" y="211002"/>
                </a:lnTo>
                <a:lnTo>
                  <a:pt x="174675" y="220388"/>
                </a:lnTo>
                <a:close/>
              </a:path>
              <a:path w="1146028" h="348011">
                <a:moveTo>
                  <a:pt x="853182" y="196908"/>
                </a:moveTo>
                <a:lnTo>
                  <a:pt x="859841" y="208744"/>
                </a:lnTo>
                <a:lnTo>
                  <a:pt x="870277" y="217013"/>
                </a:lnTo>
                <a:lnTo>
                  <a:pt x="883950" y="221251"/>
                </a:lnTo>
                <a:lnTo>
                  <a:pt x="891012" y="221720"/>
                </a:lnTo>
                <a:lnTo>
                  <a:pt x="895496" y="221720"/>
                </a:lnTo>
                <a:lnTo>
                  <a:pt x="902582" y="221496"/>
                </a:lnTo>
                <a:lnTo>
                  <a:pt x="908373" y="218969"/>
                </a:lnTo>
                <a:lnTo>
                  <a:pt x="907713" y="208385"/>
                </a:lnTo>
                <a:lnTo>
                  <a:pt x="904005" y="210675"/>
                </a:lnTo>
                <a:lnTo>
                  <a:pt x="896473" y="212086"/>
                </a:lnTo>
                <a:lnTo>
                  <a:pt x="891127" y="212086"/>
                </a:lnTo>
                <a:lnTo>
                  <a:pt x="877667" y="208895"/>
                </a:lnTo>
                <a:lnTo>
                  <a:pt x="867601" y="200004"/>
                </a:lnTo>
                <a:lnTo>
                  <a:pt x="862649" y="186432"/>
                </a:lnTo>
                <a:lnTo>
                  <a:pt x="862412" y="182297"/>
                </a:lnTo>
                <a:lnTo>
                  <a:pt x="865491" y="168130"/>
                </a:lnTo>
                <a:lnTo>
                  <a:pt x="874076" y="157831"/>
                </a:lnTo>
                <a:lnTo>
                  <a:pt x="887185" y="152781"/>
                </a:lnTo>
                <a:lnTo>
                  <a:pt x="891660" y="152495"/>
                </a:lnTo>
                <a:lnTo>
                  <a:pt x="897350" y="152492"/>
                </a:lnTo>
                <a:lnTo>
                  <a:pt x="902582" y="153913"/>
                </a:lnTo>
                <a:lnTo>
                  <a:pt x="907383" y="156754"/>
                </a:lnTo>
                <a:lnTo>
                  <a:pt x="908259" y="146163"/>
                </a:lnTo>
                <a:lnTo>
                  <a:pt x="902696" y="143650"/>
                </a:lnTo>
                <a:lnTo>
                  <a:pt x="897121" y="142894"/>
                </a:lnTo>
                <a:lnTo>
                  <a:pt x="891127" y="142894"/>
                </a:lnTo>
                <a:lnTo>
                  <a:pt x="876423" y="145187"/>
                </a:lnTo>
                <a:lnTo>
                  <a:pt x="864381" y="151726"/>
                </a:lnTo>
                <a:lnTo>
                  <a:pt x="855754" y="161996"/>
                </a:lnTo>
                <a:lnTo>
                  <a:pt x="851293" y="175481"/>
                </a:lnTo>
                <a:lnTo>
                  <a:pt x="850842" y="181969"/>
                </a:lnTo>
                <a:lnTo>
                  <a:pt x="853182" y="196908"/>
                </a:lnTo>
                <a:close/>
              </a:path>
              <a:path w="1146028" h="348011">
                <a:moveTo>
                  <a:pt x="453640" y="323197"/>
                </a:moveTo>
                <a:lnTo>
                  <a:pt x="460298" y="335034"/>
                </a:lnTo>
                <a:lnTo>
                  <a:pt x="470734" y="343303"/>
                </a:lnTo>
                <a:lnTo>
                  <a:pt x="484405" y="347542"/>
                </a:lnTo>
                <a:lnTo>
                  <a:pt x="491470" y="348011"/>
                </a:lnTo>
                <a:lnTo>
                  <a:pt x="495941" y="348011"/>
                </a:lnTo>
                <a:lnTo>
                  <a:pt x="503040" y="347795"/>
                </a:lnTo>
                <a:lnTo>
                  <a:pt x="508819" y="345268"/>
                </a:lnTo>
                <a:lnTo>
                  <a:pt x="508171" y="334678"/>
                </a:lnTo>
                <a:lnTo>
                  <a:pt x="504463" y="336974"/>
                </a:lnTo>
                <a:lnTo>
                  <a:pt x="496931" y="338392"/>
                </a:lnTo>
                <a:lnTo>
                  <a:pt x="491572" y="338392"/>
                </a:lnTo>
                <a:lnTo>
                  <a:pt x="478121" y="335199"/>
                </a:lnTo>
                <a:lnTo>
                  <a:pt x="468059" y="326301"/>
                </a:lnTo>
                <a:lnTo>
                  <a:pt x="463108" y="312726"/>
                </a:lnTo>
                <a:lnTo>
                  <a:pt x="462870" y="308588"/>
                </a:lnTo>
                <a:lnTo>
                  <a:pt x="465949" y="294427"/>
                </a:lnTo>
                <a:lnTo>
                  <a:pt x="474533" y="284125"/>
                </a:lnTo>
                <a:lnTo>
                  <a:pt x="487641" y="279070"/>
                </a:lnTo>
                <a:lnTo>
                  <a:pt x="492118" y="278784"/>
                </a:lnTo>
                <a:lnTo>
                  <a:pt x="497795" y="278784"/>
                </a:lnTo>
                <a:lnTo>
                  <a:pt x="503040" y="280202"/>
                </a:lnTo>
                <a:lnTo>
                  <a:pt x="507841" y="283053"/>
                </a:lnTo>
                <a:lnTo>
                  <a:pt x="508717" y="272461"/>
                </a:lnTo>
                <a:lnTo>
                  <a:pt x="503154" y="269949"/>
                </a:lnTo>
                <a:lnTo>
                  <a:pt x="497579" y="269182"/>
                </a:lnTo>
                <a:lnTo>
                  <a:pt x="491572" y="269182"/>
                </a:lnTo>
                <a:lnTo>
                  <a:pt x="476871" y="271478"/>
                </a:lnTo>
                <a:lnTo>
                  <a:pt x="464832" y="278020"/>
                </a:lnTo>
                <a:lnTo>
                  <a:pt x="456207" y="288293"/>
                </a:lnTo>
                <a:lnTo>
                  <a:pt x="451749" y="301783"/>
                </a:lnTo>
                <a:lnTo>
                  <a:pt x="451300" y="308256"/>
                </a:lnTo>
                <a:lnTo>
                  <a:pt x="453640" y="323197"/>
                </a:lnTo>
                <a:close/>
              </a:path>
              <a:path w="1146028" h="348011">
                <a:moveTo>
                  <a:pt x="756088" y="346683"/>
                </a:moveTo>
                <a:lnTo>
                  <a:pt x="766997" y="346683"/>
                </a:lnTo>
                <a:lnTo>
                  <a:pt x="766997" y="280097"/>
                </a:lnTo>
                <a:lnTo>
                  <a:pt x="790695" y="280097"/>
                </a:lnTo>
                <a:lnTo>
                  <a:pt x="790695" y="270489"/>
                </a:lnTo>
                <a:lnTo>
                  <a:pt x="732402" y="270489"/>
                </a:lnTo>
                <a:lnTo>
                  <a:pt x="732402" y="280097"/>
                </a:lnTo>
                <a:lnTo>
                  <a:pt x="756088" y="280097"/>
                </a:lnTo>
                <a:lnTo>
                  <a:pt x="756088" y="346683"/>
                </a:lnTo>
                <a:close/>
              </a:path>
              <a:path w="1146028" h="348011">
                <a:moveTo>
                  <a:pt x="686987" y="280097"/>
                </a:moveTo>
                <a:lnTo>
                  <a:pt x="718762" y="280097"/>
                </a:lnTo>
                <a:lnTo>
                  <a:pt x="718762" y="270489"/>
                </a:lnTo>
                <a:lnTo>
                  <a:pt x="676065" y="270489"/>
                </a:lnTo>
                <a:lnTo>
                  <a:pt x="676065" y="346683"/>
                </a:lnTo>
                <a:lnTo>
                  <a:pt x="718762" y="346683"/>
                </a:lnTo>
                <a:lnTo>
                  <a:pt x="718762" y="337078"/>
                </a:lnTo>
                <a:lnTo>
                  <a:pt x="686987" y="337078"/>
                </a:lnTo>
                <a:lnTo>
                  <a:pt x="686987" y="311971"/>
                </a:lnTo>
                <a:lnTo>
                  <a:pt x="715918" y="311971"/>
                </a:lnTo>
                <a:lnTo>
                  <a:pt x="715918" y="302374"/>
                </a:lnTo>
                <a:lnTo>
                  <a:pt x="686987" y="302374"/>
                </a:lnTo>
                <a:lnTo>
                  <a:pt x="686987" y="280097"/>
                </a:lnTo>
                <a:close/>
              </a:path>
              <a:path w="1146028" h="348011">
                <a:moveTo>
                  <a:pt x="800842" y="153799"/>
                </a:moveTo>
                <a:lnTo>
                  <a:pt x="832618" y="153799"/>
                </a:lnTo>
                <a:lnTo>
                  <a:pt x="832618" y="144190"/>
                </a:lnTo>
                <a:lnTo>
                  <a:pt x="789933" y="144190"/>
                </a:lnTo>
                <a:lnTo>
                  <a:pt x="789933" y="220388"/>
                </a:lnTo>
                <a:lnTo>
                  <a:pt x="832618" y="220388"/>
                </a:lnTo>
                <a:lnTo>
                  <a:pt x="832618" y="210786"/>
                </a:lnTo>
                <a:lnTo>
                  <a:pt x="800842" y="210786"/>
                </a:lnTo>
                <a:lnTo>
                  <a:pt x="800842" y="185674"/>
                </a:lnTo>
                <a:lnTo>
                  <a:pt x="829773" y="185674"/>
                </a:lnTo>
                <a:lnTo>
                  <a:pt x="829773" y="176072"/>
                </a:lnTo>
                <a:lnTo>
                  <a:pt x="800842" y="176072"/>
                </a:lnTo>
                <a:lnTo>
                  <a:pt x="800842" y="153799"/>
                </a:lnTo>
                <a:close/>
              </a:path>
              <a:path w="1146028" h="348011">
                <a:moveTo>
                  <a:pt x="754335" y="220388"/>
                </a:moveTo>
                <a:lnTo>
                  <a:pt x="765257" y="220388"/>
                </a:lnTo>
                <a:lnTo>
                  <a:pt x="765257" y="144190"/>
                </a:lnTo>
                <a:lnTo>
                  <a:pt x="754335" y="144190"/>
                </a:lnTo>
                <a:lnTo>
                  <a:pt x="754335" y="179240"/>
                </a:lnTo>
                <a:lnTo>
                  <a:pt x="750512" y="180007"/>
                </a:lnTo>
                <a:lnTo>
                  <a:pt x="748328" y="180007"/>
                </a:lnTo>
                <a:lnTo>
                  <a:pt x="735200" y="175426"/>
                </a:lnTo>
                <a:lnTo>
                  <a:pt x="730021" y="162778"/>
                </a:lnTo>
                <a:lnTo>
                  <a:pt x="729672" y="156427"/>
                </a:lnTo>
                <a:lnTo>
                  <a:pt x="729672" y="144190"/>
                </a:lnTo>
                <a:lnTo>
                  <a:pt x="718762" y="144190"/>
                </a:lnTo>
                <a:lnTo>
                  <a:pt x="718762" y="157841"/>
                </a:lnTo>
                <a:lnTo>
                  <a:pt x="721465" y="173811"/>
                </a:lnTo>
                <a:lnTo>
                  <a:pt x="729291" y="184212"/>
                </a:lnTo>
                <a:lnTo>
                  <a:pt x="741817" y="189143"/>
                </a:lnTo>
                <a:lnTo>
                  <a:pt x="748328" y="189608"/>
                </a:lnTo>
                <a:lnTo>
                  <a:pt x="752481" y="189504"/>
                </a:lnTo>
                <a:lnTo>
                  <a:pt x="754335" y="189169"/>
                </a:lnTo>
                <a:lnTo>
                  <a:pt x="754335" y="220388"/>
                </a:lnTo>
                <a:close/>
              </a:path>
              <a:path w="1146028" h="348011">
                <a:moveTo>
                  <a:pt x="625303" y="346683"/>
                </a:moveTo>
                <a:lnTo>
                  <a:pt x="636225" y="346683"/>
                </a:lnTo>
                <a:lnTo>
                  <a:pt x="636225" y="280097"/>
                </a:lnTo>
                <a:lnTo>
                  <a:pt x="659911" y="280097"/>
                </a:lnTo>
                <a:lnTo>
                  <a:pt x="659911" y="270489"/>
                </a:lnTo>
                <a:lnTo>
                  <a:pt x="601618" y="270489"/>
                </a:lnTo>
                <a:lnTo>
                  <a:pt x="601618" y="280097"/>
                </a:lnTo>
                <a:lnTo>
                  <a:pt x="625303" y="280097"/>
                </a:lnTo>
                <a:lnTo>
                  <a:pt x="625303" y="346683"/>
                </a:lnTo>
                <a:close/>
              </a:path>
              <a:path w="1146028" h="348011">
                <a:moveTo>
                  <a:pt x="574224" y="270489"/>
                </a:moveTo>
                <a:lnTo>
                  <a:pt x="538194" y="329878"/>
                </a:lnTo>
                <a:lnTo>
                  <a:pt x="538079" y="270489"/>
                </a:lnTo>
                <a:lnTo>
                  <a:pt x="527170" y="270489"/>
                </a:lnTo>
                <a:lnTo>
                  <a:pt x="527170" y="346683"/>
                </a:lnTo>
                <a:lnTo>
                  <a:pt x="538410" y="346683"/>
                </a:lnTo>
                <a:lnTo>
                  <a:pt x="574440" y="287740"/>
                </a:lnTo>
                <a:lnTo>
                  <a:pt x="574541" y="346683"/>
                </a:lnTo>
                <a:lnTo>
                  <a:pt x="585463" y="346683"/>
                </a:lnTo>
                <a:lnTo>
                  <a:pt x="585463" y="270489"/>
                </a:lnTo>
                <a:lnTo>
                  <a:pt x="574224" y="270489"/>
                </a:lnTo>
                <a:close/>
              </a:path>
              <a:path w="1146028" h="348011">
                <a:moveTo>
                  <a:pt x="486225" y="144190"/>
                </a:moveTo>
                <a:lnTo>
                  <a:pt x="473132" y="144190"/>
                </a:lnTo>
                <a:lnTo>
                  <a:pt x="498671" y="180762"/>
                </a:lnTo>
                <a:lnTo>
                  <a:pt x="470617" y="220388"/>
                </a:lnTo>
                <a:lnTo>
                  <a:pt x="483723" y="220388"/>
                </a:lnTo>
                <a:lnTo>
                  <a:pt x="505440" y="188074"/>
                </a:lnTo>
                <a:lnTo>
                  <a:pt x="527919" y="220388"/>
                </a:lnTo>
                <a:lnTo>
                  <a:pt x="541686" y="220388"/>
                </a:lnTo>
                <a:lnTo>
                  <a:pt x="513518" y="180547"/>
                </a:lnTo>
                <a:lnTo>
                  <a:pt x="539172" y="144190"/>
                </a:lnTo>
                <a:lnTo>
                  <a:pt x="526726" y="144190"/>
                </a:lnTo>
                <a:lnTo>
                  <a:pt x="506533" y="173451"/>
                </a:lnTo>
                <a:lnTo>
                  <a:pt x="486225" y="144190"/>
                </a:lnTo>
                <a:close/>
              </a:path>
              <a:path w="1146028" h="348011">
                <a:moveTo>
                  <a:pt x="409378" y="280097"/>
                </a:moveTo>
                <a:lnTo>
                  <a:pt x="416032" y="280097"/>
                </a:lnTo>
                <a:lnTo>
                  <a:pt x="426180" y="283593"/>
                </a:lnTo>
                <a:lnTo>
                  <a:pt x="426192" y="303241"/>
                </a:lnTo>
                <a:lnTo>
                  <a:pt x="417671" y="306622"/>
                </a:lnTo>
                <a:lnTo>
                  <a:pt x="400094" y="306622"/>
                </a:lnTo>
                <a:lnTo>
                  <a:pt x="400094" y="280097"/>
                </a:lnTo>
                <a:lnTo>
                  <a:pt x="400094" y="346683"/>
                </a:lnTo>
                <a:lnTo>
                  <a:pt x="400094" y="316235"/>
                </a:lnTo>
                <a:lnTo>
                  <a:pt x="410800" y="316235"/>
                </a:lnTo>
                <a:lnTo>
                  <a:pt x="424759" y="313686"/>
                </a:lnTo>
                <a:lnTo>
                  <a:pt x="434862" y="305132"/>
                </a:lnTo>
                <a:lnTo>
                  <a:pt x="437749" y="293306"/>
                </a:lnTo>
                <a:lnTo>
                  <a:pt x="433490" y="279262"/>
                </a:lnTo>
                <a:lnTo>
                  <a:pt x="422440" y="272206"/>
                </a:lnTo>
                <a:lnTo>
                  <a:pt x="409378" y="280097"/>
                </a:lnTo>
                <a:close/>
              </a:path>
              <a:path w="1146028" h="348011">
                <a:moveTo>
                  <a:pt x="389172" y="346683"/>
                </a:moveTo>
                <a:lnTo>
                  <a:pt x="400094" y="346683"/>
                </a:lnTo>
                <a:lnTo>
                  <a:pt x="400094" y="280097"/>
                </a:lnTo>
                <a:lnTo>
                  <a:pt x="409378" y="280097"/>
                </a:lnTo>
                <a:lnTo>
                  <a:pt x="422440" y="272206"/>
                </a:lnTo>
                <a:lnTo>
                  <a:pt x="409149" y="270493"/>
                </a:lnTo>
                <a:lnTo>
                  <a:pt x="389172" y="270489"/>
                </a:lnTo>
                <a:lnTo>
                  <a:pt x="389172" y="346683"/>
                </a:lnTo>
                <a:close/>
              </a:path>
              <a:path w="1146028" h="348011">
                <a:moveTo>
                  <a:pt x="335908" y="280097"/>
                </a:moveTo>
                <a:lnTo>
                  <a:pt x="367671" y="280097"/>
                </a:lnTo>
                <a:lnTo>
                  <a:pt x="367671" y="270489"/>
                </a:lnTo>
                <a:lnTo>
                  <a:pt x="324986" y="270489"/>
                </a:lnTo>
                <a:lnTo>
                  <a:pt x="324986" y="346683"/>
                </a:lnTo>
                <a:lnTo>
                  <a:pt x="367671" y="346683"/>
                </a:lnTo>
                <a:lnTo>
                  <a:pt x="367671" y="337078"/>
                </a:lnTo>
                <a:lnTo>
                  <a:pt x="335908" y="337078"/>
                </a:lnTo>
                <a:lnTo>
                  <a:pt x="335908" y="311971"/>
                </a:lnTo>
                <a:lnTo>
                  <a:pt x="364839" y="311971"/>
                </a:lnTo>
                <a:lnTo>
                  <a:pt x="364839" y="302374"/>
                </a:lnTo>
                <a:lnTo>
                  <a:pt x="335908" y="302374"/>
                </a:lnTo>
                <a:lnTo>
                  <a:pt x="335908" y="280097"/>
                </a:lnTo>
                <a:close/>
              </a:path>
              <a:path w="1146028" h="348011">
                <a:moveTo>
                  <a:pt x="295239" y="277231"/>
                </a:moveTo>
                <a:lnTo>
                  <a:pt x="283036" y="271355"/>
                </a:lnTo>
                <a:lnTo>
                  <a:pt x="273020" y="270493"/>
                </a:lnTo>
                <a:lnTo>
                  <a:pt x="252392" y="270489"/>
                </a:lnTo>
                <a:lnTo>
                  <a:pt x="252392" y="346683"/>
                </a:lnTo>
                <a:lnTo>
                  <a:pt x="263311" y="337729"/>
                </a:lnTo>
                <a:lnTo>
                  <a:pt x="263311" y="279445"/>
                </a:lnTo>
                <a:lnTo>
                  <a:pt x="281213" y="279445"/>
                </a:lnTo>
                <a:lnTo>
                  <a:pt x="288855" y="281735"/>
                </a:lnTo>
                <a:lnTo>
                  <a:pt x="288855" y="302046"/>
                </a:lnTo>
                <a:lnTo>
                  <a:pt x="279792" y="303019"/>
                </a:lnTo>
                <a:lnTo>
                  <a:pt x="279792" y="311971"/>
                </a:lnTo>
                <a:lnTo>
                  <a:pt x="290150" y="313609"/>
                </a:lnTo>
                <a:lnTo>
                  <a:pt x="284054" y="308044"/>
                </a:lnTo>
                <a:lnTo>
                  <a:pt x="284054" y="307828"/>
                </a:lnTo>
                <a:lnTo>
                  <a:pt x="293668" y="305315"/>
                </a:lnTo>
                <a:lnTo>
                  <a:pt x="299764" y="300189"/>
                </a:lnTo>
                <a:lnTo>
                  <a:pt x="299764" y="289702"/>
                </a:lnTo>
                <a:lnTo>
                  <a:pt x="295239" y="277231"/>
                </a:lnTo>
                <a:close/>
              </a:path>
              <a:path w="1146028" h="348011">
                <a:moveTo>
                  <a:pt x="279792" y="303019"/>
                </a:moveTo>
                <a:lnTo>
                  <a:pt x="263311" y="303015"/>
                </a:lnTo>
                <a:lnTo>
                  <a:pt x="263311" y="279445"/>
                </a:lnTo>
                <a:lnTo>
                  <a:pt x="263311" y="337729"/>
                </a:lnTo>
                <a:lnTo>
                  <a:pt x="263311" y="311971"/>
                </a:lnTo>
                <a:lnTo>
                  <a:pt x="279792" y="311971"/>
                </a:lnTo>
                <a:lnTo>
                  <a:pt x="279792" y="303019"/>
                </a:lnTo>
                <a:close/>
              </a:path>
              <a:path w="1146028" h="348011">
                <a:moveTo>
                  <a:pt x="290163" y="335551"/>
                </a:moveTo>
                <a:lnTo>
                  <a:pt x="281426" y="337733"/>
                </a:lnTo>
                <a:lnTo>
                  <a:pt x="263311" y="337729"/>
                </a:lnTo>
                <a:lnTo>
                  <a:pt x="252392" y="346683"/>
                </a:lnTo>
                <a:lnTo>
                  <a:pt x="272696" y="346683"/>
                </a:lnTo>
                <a:lnTo>
                  <a:pt x="288075" y="344749"/>
                </a:lnTo>
                <a:lnTo>
                  <a:pt x="298741" y="337439"/>
                </a:lnTo>
                <a:lnTo>
                  <a:pt x="301732" y="326386"/>
                </a:lnTo>
                <a:lnTo>
                  <a:pt x="296811" y="313556"/>
                </a:lnTo>
                <a:lnTo>
                  <a:pt x="284054" y="308044"/>
                </a:lnTo>
                <a:lnTo>
                  <a:pt x="290150" y="313609"/>
                </a:lnTo>
                <a:lnTo>
                  <a:pt x="290163" y="335551"/>
                </a:lnTo>
                <a:close/>
              </a:path>
              <a:path w="1146028" h="348011">
                <a:moveTo>
                  <a:pt x="217130" y="270489"/>
                </a:moveTo>
                <a:lnTo>
                  <a:pt x="181108" y="329878"/>
                </a:lnTo>
                <a:lnTo>
                  <a:pt x="180996" y="270489"/>
                </a:lnTo>
                <a:lnTo>
                  <a:pt x="170082" y="270489"/>
                </a:lnTo>
                <a:lnTo>
                  <a:pt x="170082" y="346683"/>
                </a:lnTo>
                <a:lnTo>
                  <a:pt x="181331" y="346683"/>
                </a:lnTo>
                <a:lnTo>
                  <a:pt x="217354" y="287740"/>
                </a:lnTo>
                <a:lnTo>
                  <a:pt x="217458" y="346683"/>
                </a:lnTo>
                <a:lnTo>
                  <a:pt x="228372" y="346683"/>
                </a:lnTo>
                <a:lnTo>
                  <a:pt x="228372" y="270489"/>
                </a:lnTo>
                <a:lnTo>
                  <a:pt x="217130" y="270489"/>
                </a:lnTo>
                <a:close/>
              </a:path>
              <a:path w="1146028" h="348011">
                <a:moveTo>
                  <a:pt x="144863" y="270489"/>
                </a:moveTo>
                <a:lnTo>
                  <a:pt x="133948" y="270489"/>
                </a:lnTo>
                <a:lnTo>
                  <a:pt x="133948" y="302374"/>
                </a:lnTo>
                <a:lnTo>
                  <a:pt x="97487" y="302374"/>
                </a:lnTo>
                <a:lnTo>
                  <a:pt x="97487" y="270489"/>
                </a:lnTo>
                <a:lnTo>
                  <a:pt x="86569" y="270489"/>
                </a:lnTo>
                <a:lnTo>
                  <a:pt x="86569" y="346683"/>
                </a:lnTo>
                <a:lnTo>
                  <a:pt x="97487" y="346683"/>
                </a:lnTo>
                <a:lnTo>
                  <a:pt x="97487" y="311971"/>
                </a:lnTo>
                <a:lnTo>
                  <a:pt x="133948" y="311971"/>
                </a:lnTo>
                <a:lnTo>
                  <a:pt x="133948" y="346683"/>
                </a:lnTo>
                <a:lnTo>
                  <a:pt x="144863" y="346683"/>
                </a:lnTo>
                <a:lnTo>
                  <a:pt x="144863" y="270489"/>
                </a:lnTo>
                <a:close/>
              </a:path>
              <a:path w="1146028" h="348011">
                <a:moveTo>
                  <a:pt x="17687" y="337405"/>
                </a:moveTo>
                <a:lnTo>
                  <a:pt x="13867" y="336974"/>
                </a:lnTo>
                <a:lnTo>
                  <a:pt x="12448" y="336534"/>
                </a:lnTo>
                <a:lnTo>
                  <a:pt x="11797" y="346575"/>
                </a:lnTo>
                <a:lnTo>
                  <a:pt x="15725" y="347356"/>
                </a:lnTo>
                <a:lnTo>
                  <a:pt x="19216" y="347356"/>
                </a:lnTo>
                <a:lnTo>
                  <a:pt x="32156" y="341631"/>
                </a:lnTo>
                <a:lnTo>
                  <a:pt x="38858" y="331085"/>
                </a:lnTo>
                <a:lnTo>
                  <a:pt x="70404" y="270489"/>
                </a:lnTo>
                <a:lnTo>
                  <a:pt x="58294" y="270489"/>
                </a:lnTo>
                <a:lnTo>
                  <a:pt x="35265" y="315579"/>
                </a:lnTo>
                <a:lnTo>
                  <a:pt x="34937" y="315579"/>
                </a:lnTo>
                <a:lnTo>
                  <a:pt x="12776" y="270489"/>
                </a:lnTo>
                <a:lnTo>
                  <a:pt x="0" y="270489"/>
                </a:lnTo>
                <a:lnTo>
                  <a:pt x="29149" y="326815"/>
                </a:lnTo>
                <a:lnTo>
                  <a:pt x="28166" y="328996"/>
                </a:lnTo>
                <a:lnTo>
                  <a:pt x="26419" y="332931"/>
                </a:lnTo>
                <a:lnTo>
                  <a:pt x="23691" y="337405"/>
                </a:lnTo>
                <a:lnTo>
                  <a:pt x="17687" y="337405"/>
                </a:lnTo>
                <a:close/>
              </a:path>
              <a:path w="1146028" h="348011">
                <a:moveTo>
                  <a:pt x="1105427" y="128922"/>
                </a:moveTo>
                <a:lnTo>
                  <a:pt x="1103445" y="126298"/>
                </a:lnTo>
                <a:lnTo>
                  <a:pt x="1101921" y="136011"/>
                </a:lnTo>
                <a:lnTo>
                  <a:pt x="1104538" y="137756"/>
                </a:lnTo>
                <a:lnTo>
                  <a:pt x="1112945" y="138959"/>
                </a:lnTo>
                <a:lnTo>
                  <a:pt x="1120806" y="138959"/>
                </a:lnTo>
                <a:lnTo>
                  <a:pt x="1129430" y="137756"/>
                </a:lnTo>
                <a:lnTo>
                  <a:pt x="1132058" y="136011"/>
                </a:lnTo>
                <a:lnTo>
                  <a:pt x="1130420" y="126298"/>
                </a:lnTo>
                <a:lnTo>
                  <a:pt x="1128337" y="128922"/>
                </a:lnTo>
                <a:lnTo>
                  <a:pt x="1120908" y="130345"/>
                </a:lnTo>
                <a:lnTo>
                  <a:pt x="1112843" y="130341"/>
                </a:lnTo>
                <a:lnTo>
                  <a:pt x="1105427" y="128922"/>
                </a:lnTo>
                <a:close/>
              </a:path>
              <a:path w="1146028" h="348011">
                <a:moveTo>
                  <a:pt x="1134789" y="144190"/>
                </a:moveTo>
                <a:lnTo>
                  <a:pt x="1098759" y="203575"/>
                </a:lnTo>
                <a:lnTo>
                  <a:pt x="1098657" y="144190"/>
                </a:lnTo>
                <a:lnTo>
                  <a:pt x="1087735" y="144190"/>
                </a:lnTo>
                <a:lnTo>
                  <a:pt x="1087735" y="220388"/>
                </a:lnTo>
                <a:lnTo>
                  <a:pt x="1098975" y="220388"/>
                </a:lnTo>
                <a:lnTo>
                  <a:pt x="1135005" y="161448"/>
                </a:lnTo>
                <a:lnTo>
                  <a:pt x="1135106" y="220388"/>
                </a:lnTo>
                <a:lnTo>
                  <a:pt x="1146028" y="220388"/>
                </a:lnTo>
                <a:lnTo>
                  <a:pt x="1146028" y="144190"/>
                </a:lnTo>
                <a:lnTo>
                  <a:pt x="1134789" y="144190"/>
                </a:lnTo>
                <a:close/>
              </a:path>
              <a:path w="1146028" h="348011">
                <a:moveTo>
                  <a:pt x="948874" y="180219"/>
                </a:moveTo>
                <a:lnTo>
                  <a:pt x="984675" y="144190"/>
                </a:lnTo>
                <a:lnTo>
                  <a:pt x="970159" y="144190"/>
                </a:lnTo>
                <a:lnTo>
                  <a:pt x="937634" y="177709"/>
                </a:lnTo>
                <a:lnTo>
                  <a:pt x="937634" y="144190"/>
                </a:lnTo>
                <a:lnTo>
                  <a:pt x="926712" y="144190"/>
                </a:lnTo>
                <a:lnTo>
                  <a:pt x="926712" y="220388"/>
                </a:lnTo>
                <a:lnTo>
                  <a:pt x="937634" y="220388"/>
                </a:lnTo>
                <a:lnTo>
                  <a:pt x="937634" y="183060"/>
                </a:lnTo>
                <a:lnTo>
                  <a:pt x="971581" y="220388"/>
                </a:lnTo>
                <a:lnTo>
                  <a:pt x="987507" y="220388"/>
                </a:lnTo>
                <a:lnTo>
                  <a:pt x="948874" y="180219"/>
                </a:lnTo>
                <a:close/>
              </a:path>
              <a:path w="1146028" h="348011">
                <a:moveTo>
                  <a:pt x="1051261" y="144190"/>
                </a:moveTo>
                <a:lnTo>
                  <a:pt x="1015244" y="203575"/>
                </a:lnTo>
                <a:lnTo>
                  <a:pt x="1015130" y="144190"/>
                </a:lnTo>
                <a:lnTo>
                  <a:pt x="1004220" y="144190"/>
                </a:lnTo>
                <a:lnTo>
                  <a:pt x="1004220" y="220388"/>
                </a:lnTo>
                <a:lnTo>
                  <a:pt x="1015460" y="220388"/>
                </a:lnTo>
                <a:lnTo>
                  <a:pt x="1051490" y="161448"/>
                </a:lnTo>
                <a:lnTo>
                  <a:pt x="1051604" y="220388"/>
                </a:lnTo>
                <a:lnTo>
                  <a:pt x="1062513" y="220388"/>
                </a:lnTo>
                <a:lnTo>
                  <a:pt x="1062513" y="144190"/>
                </a:lnTo>
                <a:lnTo>
                  <a:pt x="1051261" y="144190"/>
                </a:lnTo>
                <a:close/>
              </a:path>
              <a:path w="1146028" h="348011">
                <a:moveTo>
                  <a:pt x="688066" y="144190"/>
                </a:moveTo>
                <a:lnTo>
                  <a:pt x="652049" y="203575"/>
                </a:lnTo>
                <a:lnTo>
                  <a:pt x="651948" y="144190"/>
                </a:lnTo>
                <a:lnTo>
                  <a:pt x="641026" y="144190"/>
                </a:lnTo>
                <a:lnTo>
                  <a:pt x="641026" y="220388"/>
                </a:lnTo>
                <a:lnTo>
                  <a:pt x="652278" y="220388"/>
                </a:lnTo>
                <a:lnTo>
                  <a:pt x="688295" y="161448"/>
                </a:lnTo>
                <a:lnTo>
                  <a:pt x="688397" y="220388"/>
                </a:lnTo>
                <a:lnTo>
                  <a:pt x="699319" y="220388"/>
                </a:lnTo>
                <a:lnTo>
                  <a:pt x="699319" y="144190"/>
                </a:lnTo>
                <a:lnTo>
                  <a:pt x="688066" y="144190"/>
                </a:lnTo>
                <a:close/>
              </a:path>
              <a:path w="1146028" h="348011">
                <a:moveTo>
                  <a:pt x="615803" y="144190"/>
                </a:moveTo>
                <a:lnTo>
                  <a:pt x="604894" y="144190"/>
                </a:lnTo>
                <a:lnTo>
                  <a:pt x="604894" y="176072"/>
                </a:lnTo>
                <a:lnTo>
                  <a:pt x="568432" y="176072"/>
                </a:lnTo>
                <a:lnTo>
                  <a:pt x="568432" y="144190"/>
                </a:lnTo>
                <a:lnTo>
                  <a:pt x="557523" y="144190"/>
                </a:lnTo>
                <a:lnTo>
                  <a:pt x="557523" y="220388"/>
                </a:lnTo>
                <a:lnTo>
                  <a:pt x="568432" y="220388"/>
                </a:lnTo>
                <a:lnTo>
                  <a:pt x="568432" y="185674"/>
                </a:lnTo>
                <a:lnTo>
                  <a:pt x="604894" y="185674"/>
                </a:lnTo>
                <a:lnTo>
                  <a:pt x="604894" y="220388"/>
                </a:lnTo>
                <a:lnTo>
                  <a:pt x="615803" y="220388"/>
                </a:lnTo>
                <a:lnTo>
                  <a:pt x="615803" y="144190"/>
                </a:lnTo>
                <a:close/>
              </a:path>
              <a:path w="1146028" h="348011">
                <a:moveTo>
                  <a:pt x="425532" y="153799"/>
                </a:moveTo>
                <a:lnTo>
                  <a:pt x="457295" y="153799"/>
                </a:lnTo>
                <a:lnTo>
                  <a:pt x="457295" y="144190"/>
                </a:lnTo>
                <a:lnTo>
                  <a:pt x="414623" y="144190"/>
                </a:lnTo>
                <a:lnTo>
                  <a:pt x="414623" y="220388"/>
                </a:lnTo>
                <a:lnTo>
                  <a:pt x="457295" y="220388"/>
                </a:lnTo>
                <a:lnTo>
                  <a:pt x="457295" y="210786"/>
                </a:lnTo>
                <a:lnTo>
                  <a:pt x="425532" y="210786"/>
                </a:lnTo>
                <a:lnTo>
                  <a:pt x="425532" y="185674"/>
                </a:lnTo>
                <a:lnTo>
                  <a:pt x="454450" y="185674"/>
                </a:lnTo>
                <a:lnTo>
                  <a:pt x="454450" y="176072"/>
                </a:lnTo>
                <a:lnTo>
                  <a:pt x="425532" y="176072"/>
                </a:lnTo>
                <a:lnTo>
                  <a:pt x="425532" y="153799"/>
                </a:lnTo>
                <a:close/>
              </a:path>
              <a:path w="1146028" h="348011">
                <a:moveTo>
                  <a:pt x="363848" y="220388"/>
                </a:moveTo>
                <a:lnTo>
                  <a:pt x="374770" y="220388"/>
                </a:lnTo>
                <a:lnTo>
                  <a:pt x="374770" y="153799"/>
                </a:lnTo>
                <a:lnTo>
                  <a:pt x="398456" y="153799"/>
                </a:lnTo>
                <a:lnTo>
                  <a:pt x="398456" y="144190"/>
                </a:lnTo>
                <a:lnTo>
                  <a:pt x="340163" y="144190"/>
                </a:lnTo>
                <a:lnTo>
                  <a:pt x="340163" y="153799"/>
                </a:lnTo>
                <a:lnTo>
                  <a:pt x="363848" y="153799"/>
                </a:lnTo>
                <a:lnTo>
                  <a:pt x="363848" y="220388"/>
                </a:lnTo>
                <a:close/>
              </a:path>
              <a:path w="1146028" h="348011">
                <a:moveTo>
                  <a:pt x="312756" y="144190"/>
                </a:moveTo>
                <a:lnTo>
                  <a:pt x="276739" y="203575"/>
                </a:lnTo>
                <a:lnTo>
                  <a:pt x="276627" y="144190"/>
                </a:lnTo>
                <a:lnTo>
                  <a:pt x="265711" y="144190"/>
                </a:lnTo>
                <a:lnTo>
                  <a:pt x="265711" y="220388"/>
                </a:lnTo>
                <a:lnTo>
                  <a:pt x="276955" y="220388"/>
                </a:lnTo>
                <a:lnTo>
                  <a:pt x="312972" y="161448"/>
                </a:lnTo>
                <a:lnTo>
                  <a:pt x="313086" y="220388"/>
                </a:lnTo>
                <a:lnTo>
                  <a:pt x="324008" y="220388"/>
                </a:lnTo>
                <a:lnTo>
                  <a:pt x="324008" y="144190"/>
                </a:lnTo>
                <a:lnTo>
                  <a:pt x="312756" y="144190"/>
                </a:lnTo>
                <a:close/>
              </a:path>
              <a:path w="1146028" h="348011">
                <a:moveTo>
                  <a:pt x="120925" y="221565"/>
                </a:moveTo>
                <a:lnTo>
                  <a:pt x="124776" y="221720"/>
                </a:lnTo>
                <a:lnTo>
                  <a:pt x="139543" y="219125"/>
                </a:lnTo>
                <a:lnTo>
                  <a:pt x="150744" y="211837"/>
                </a:lnTo>
                <a:lnTo>
                  <a:pt x="158097" y="200599"/>
                </a:lnTo>
                <a:lnTo>
                  <a:pt x="161320" y="186152"/>
                </a:lnTo>
                <a:lnTo>
                  <a:pt x="161448" y="182297"/>
                </a:lnTo>
                <a:lnTo>
                  <a:pt x="159240" y="167415"/>
                </a:lnTo>
                <a:lnTo>
                  <a:pt x="152821" y="155335"/>
                </a:lnTo>
                <a:lnTo>
                  <a:pt x="142501" y="146924"/>
                </a:lnTo>
                <a:lnTo>
                  <a:pt x="128589" y="143051"/>
                </a:lnTo>
                <a:lnTo>
                  <a:pt x="124776" y="142894"/>
                </a:lnTo>
                <a:lnTo>
                  <a:pt x="110054" y="145554"/>
                </a:lnTo>
                <a:lnTo>
                  <a:pt x="98849" y="152961"/>
                </a:lnTo>
                <a:lnTo>
                  <a:pt x="99673" y="182297"/>
                </a:lnTo>
                <a:lnTo>
                  <a:pt x="102327" y="167971"/>
                </a:lnTo>
                <a:lnTo>
                  <a:pt x="110311" y="157138"/>
                </a:lnTo>
                <a:lnTo>
                  <a:pt x="123675" y="152516"/>
                </a:lnTo>
                <a:lnTo>
                  <a:pt x="124776" y="152495"/>
                </a:lnTo>
                <a:lnTo>
                  <a:pt x="138506" y="156595"/>
                </a:lnTo>
                <a:lnTo>
                  <a:pt x="146859" y="167089"/>
                </a:lnTo>
                <a:lnTo>
                  <a:pt x="149876" y="181254"/>
                </a:lnTo>
                <a:lnTo>
                  <a:pt x="149889" y="182297"/>
                </a:lnTo>
                <a:lnTo>
                  <a:pt x="147376" y="196465"/>
                </a:lnTo>
                <a:lnTo>
                  <a:pt x="139536" y="207363"/>
                </a:lnTo>
                <a:lnTo>
                  <a:pt x="125921" y="212064"/>
                </a:lnTo>
                <a:lnTo>
                  <a:pt x="124776" y="212086"/>
                </a:lnTo>
                <a:lnTo>
                  <a:pt x="120925" y="221565"/>
                </a:lnTo>
                <a:close/>
              </a:path>
              <a:path w="1146028" h="348011">
                <a:moveTo>
                  <a:pt x="56437" y="220388"/>
                </a:moveTo>
                <a:lnTo>
                  <a:pt x="67351" y="220388"/>
                </a:lnTo>
                <a:lnTo>
                  <a:pt x="67351" y="144190"/>
                </a:lnTo>
                <a:lnTo>
                  <a:pt x="9065" y="144190"/>
                </a:lnTo>
                <a:lnTo>
                  <a:pt x="9065" y="220388"/>
                </a:lnTo>
                <a:lnTo>
                  <a:pt x="19975" y="220388"/>
                </a:lnTo>
                <a:lnTo>
                  <a:pt x="19975" y="153799"/>
                </a:lnTo>
                <a:lnTo>
                  <a:pt x="56437" y="153799"/>
                </a:lnTo>
                <a:lnTo>
                  <a:pt x="56437" y="220388"/>
                </a:lnTo>
                <a:close/>
              </a:path>
              <a:path w="1146028" h="348011">
                <a:moveTo>
                  <a:pt x="521925" y="2623"/>
                </a:moveTo>
                <a:lnTo>
                  <a:pt x="519957" y="0"/>
                </a:lnTo>
                <a:lnTo>
                  <a:pt x="518433" y="9719"/>
                </a:lnTo>
                <a:lnTo>
                  <a:pt x="521049" y="11459"/>
                </a:lnTo>
                <a:lnTo>
                  <a:pt x="529456" y="12664"/>
                </a:lnTo>
                <a:lnTo>
                  <a:pt x="537305" y="12664"/>
                </a:lnTo>
                <a:lnTo>
                  <a:pt x="545941" y="11459"/>
                </a:lnTo>
                <a:lnTo>
                  <a:pt x="548557" y="9723"/>
                </a:lnTo>
                <a:lnTo>
                  <a:pt x="546919" y="0"/>
                </a:lnTo>
                <a:lnTo>
                  <a:pt x="544849" y="2620"/>
                </a:lnTo>
                <a:lnTo>
                  <a:pt x="537419" y="4042"/>
                </a:lnTo>
                <a:lnTo>
                  <a:pt x="529342" y="4042"/>
                </a:lnTo>
                <a:lnTo>
                  <a:pt x="521925" y="2623"/>
                </a:lnTo>
                <a:close/>
              </a:path>
              <a:path w="1146028" h="348011">
                <a:moveTo>
                  <a:pt x="551287" y="17903"/>
                </a:moveTo>
                <a:lnTo>
                  <a:pt x="515258" y="77284"/>
                </a:lnTo>
                <a:lnTo>
                  <a:pt x="515156" y="17903"/>
                </a:lnTo>
                <a:lnTo>
                  <a:pt x="504247" y="17903"/>
                </a:lnTo>
                <a:lnTo>
                  <a:pt x="504247" y="94096"/>
                </a:lnTo>
                <a:lnTo>
                  <a:pt x="515486" y="94096"/>
                </a:lnTo>
                <a:lnTo>
                  <a:pt x="551503" y="35149"/>
                </a:lnTo>
                <a:lnTo>
                  <a:pt x="551618" y="94096"/>
                </a:lnTo>
                <a:lnTo>
                  <a:pt x="562540" y="94096"/>
                </a:lnTo>
                <a:lnTo>
                  <a:pt x="562540" y="17903"/>
                </a:lnTo>
                <a:lnTo>
                  <a:pt x="551287" y="17903"/>
                </a:lnTo>
                <a:close/>
              </a:path>
              <a:path w="1146028" h="348011">
                <a:moveTo>
                  <a:pt x="467772" y="17903"/>
                </a:moveTo>
                <a:lnTo>
                  <a:pt x="431755" y="77284"/>
                </a:lnTo>
                <a:lnTo>
                  <a:pt x="431641" y="17903"/>
                </a:lnTo>
                <a:lnTo>
                  <a:pt x="420719" y="17903"/>
                </a:lnTo>
                <a:lnTo>
                  <a:pt x="420719" y="94096"/>
                </a:lnTo>
                <a:lnTo>
                  <a:pt x="431971" y="94096"/>
                </a:lnTo>
                <a:lnTo>
                  <a:pt x="467988" y="35149"/>
                </a:lnTo>
                <a:lnTo>
                  <a:pt x="468102" y="94096"/>
                </a:lnTo>
                <a:lnTo>
                  <a:pt x="479024" y="94096"/>
                </a:lnTo>
                <a:lnTo>
                  <a:pt x="479024" y="17903"/>
                </a:lnTo>
                <a:lnTo>
                  <a:pt x="467772" y="1790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7541" y="1378203"/>
            <a:ext cx="9766293" cy="3203117"/>
          </a:xfrm>
          <a:custGeom>
            <a:avLst/>
            <a:gdLst/>
            <a:ahLst/>
            <a:cxnLst/>
            <a:rect l="l" t="t" r="r" b="b"/>
            <a:pathLst>
              <a:path w="9766293" h="3203117">
                <a:moveTo>
                  <a:pt x="9766293" y="0"/>
                </a:moveTo>
                <a:lnTo>
                  <a:pt x="0" y="0"/>
                </a:lnTo>
                <a:lnTo>
                  <a:pt x="0" y="3203117"/>
                </a:lnTo>
                <a:lnTo>
                  <a:pt x="9766293" y="3203117"/>
                </a:lnTo>
                <a:lnTo>
                  <a:pt x="9766293" y="0"/>
                </a:lnTo>
                <a:close/>
              </a:path>
            </a:pathLst>
          </a:custGeom>
          <a:solidFill>
            <a:srgbClr val="B6E4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0369" y="2730030"/>
            <a:ext cx="8783561" cy="1365973"/>
          </a:xfrm>
          <a:custGeom>
            <a:avLst/>
            <a:gdLst/>
            <a:ahLst/>
            <a:cxnLst/>
            <a:rect l="l" t="t" r="r" b="b"/>
            <a:pathLst>
              <a:path w="8783561" h="1365973">
                <a:moveTo>
                  <a:pt x="8701633" y="0"/>
                </a:moveTo>
                <a:lnTo>
                  <a:pt x="0" y="0"/>
                </a:lnTo>
                <a:lnTo>
                  <a:pt x="0" y="1365973"/>
                </a:lnTo>
                <a:lnTo>
                  <a:pt x="8701633" y="1365973"/>
                </a:lnTo>
                <a:lnTo>
                  <a:pt x="8701633" y="0"/>
                </a:lnTo>
                <a:close/>
              </a:path>
            </a:pathLst>
          </a:custGeom>
          <a:solidFill>
            <a:srgbClr val="E5E6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3541" y="6083973"/>
            <a:ext cx="9766293" cy="1130310"/>
          </a:xfrm>
          <a:custGeom>
            <a:avLst/>
            <a:gdLst/>
            <a:ahLst/>
            <a:cxnLst/>
            <a:rect l="l" t="t" r="r" b="b"/>
            <a:pathLst>
              <a:path w="9766293" h="1130310">
                <a:moveTo>
                  <a:pt x="9766293" y="0"/>
                </a:moveTo>
                <a:lnTo>
                  <a:pt x="0" y="0"/>
                </a:lnTo>
                <a:lnTo>
                  <a:pt x="0" y="1130310"/>
                </a:lnTo>
                <a:lnTo>
                  <a:pt x="9766293" y="1130310"/>
                </a:lnTo>
                <a:lnTo>
                  <a:pt x="9766293" y="0"/>
                </a:lnTo>
                <a:close/>
              </a:path>
            </a:pathLst>
          </a:custGeom>
          <a:solidFill>
            <a:srgbClr val="B6E4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9088" y="6420514"/>
            <a:ext cx="507993" cy="507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68175" y="3159017"/>
            <a:ext cx="507993" cy="507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66313" y="3958628"/>
            <a:ext cx="0" cy="16154"/>
          </a:xfrm>
          <a:custGeom>
            <a:avLst/>
            <a:gdLst/>
            <a:ahLst/>
            <a:cxnLst/>
            <a:rect l="l" t="t" r="r" b="b"/>
            <a:pathLst>
              <a:path h="16154">
                <a:moveTo>
                  <a:pt x="0" y="0"/>
                </a:moveTo>
                <a:lnTo>
                  <a:pt x="0" y="16154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66313" y="3958043"/>
            <a:ext cx="520801" cy="0"/>
          </a:xfrm>
          <a:custGeom>
            <a:avLst/>
            <a:gdLst/>
            <a:ahLst/>
            <a:cxnLst/>
            <a:rect l="l" t="t" r="r" b="b"/>
            <a:pathLst>
              <a:path w="520801">
                <a:moveTo>
                  <a:pt x="0" y="0"/>
                </a:moveTo>
                <a:lnTo>
                  <a:pt x="520801" y="0"/>
                </a:lnTo>
              </a:path>
            </a:pathLst>
          </a:custGeom>
          <a:ln w="139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87115" y="3958043"/>
            <a:ext cx="93027" cy="0"/>
          </a:xfrm>
          <a:custGeom>
            <a:avLst/>
            <a:gdLst/>
            <a:ahLst/>
            <a:cxnLst/>
            <a:rect l="l" t="t" r="r" b="b"/>
            <a:pathLst>
              <a:path w="93027">
                <a:moveTo>
                  <a:pt x="0" y="0"/>
                </a:moveTo>
                <a:lnTo>
                  <a:pt x="93027" y="0"/>
                </a:lnTo>
              </a:path>
            </a:pathLst>
          </a:custGeom>
          <a:ln w="139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80142" y="3958043"/>
            <a:ext cx="2161159" cy="0"/>
          </a:xfrm>
          <a:custGeom>
            <a:avLst/>
            <a:gdLst/>
            <a:ahLst/>
            <a:cxnLst/>
            <a:rect l="l" t="t" r="r" b="b"/>
            <a:pathLst>
              <a:path w="2161159">
                <a:moveTo>
                  <a:pt x="0" y="0"/>
                </a:moveTo>
                <a:lnTo>
                  <a:pt x="2161159" y="0"/>
                </a:lnTo>
              </a:path>
            </a:pathLst>
          </a:custGeom>
          <a:ln w="139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80759" y="3727714"/>
            <a:ext cx="3793070" cy="284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7712" y="614115"/>
            <a:ext cx="2490622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15"/>
              </a:lnSpc>
              <a:spcBef>
                <a:spcPts val="245"/>
              </a:spcBef>
            </a:pPr>
            <a:r>
              <a:rPr sz="48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Сервисы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0006" y="4710413"/>
            <a:ext cx="429828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Консультации</a:t>
            </a:r>
            <a:r>
              <a:rPr sz="2800" b="1" spc="-5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по</a:t>
            </a:r>
            <a:r>
              <a:rPr sz="2800" b="1" spc="-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подбору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0006" y="5137128"/>
            <a:ext cx="1689608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журналов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0894" y="5137128"/>
            <a:ext cx="350459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</a:t>
            </a:r>
            <a:r>
              <a:rPr sz="2800" b="1" spc="-8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наличию</a:t>
            </a:r>
            <a:r>
              <a:rPr sz="2800" b="1" spc="-18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журналов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0006" y="5563842"/>
            <a:ext cx="255656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</a:t>
            </a:r>
            <a:r>
              <a:rPr sz="2800" b="1" spc="-14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базах</a:t>
            </a:r>
            <a:r>
              <a:rPr sz="2800" b="1" spc="33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данных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3224" y="7081702"/>
            <a:ext cx="6999635" cy="320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0"/>
              </a:lnSpc>
              <a:spcBef>
                <a:spcPts val="115"/>
              </a:spcBef>
            </a:pPr>
            <a:r>
              <a:rPr sz="2200" b="1" dirty="0" smtClean="0">
                <a:solidFill>
                  <a:srgbClr val="363435"/>
                </a:solidFill>
                <a:latin typeface="Times New Roman"/>
                <a:cs typeface="Times New Roman"/>
                <a:hlinkClick r:id="rId6"/>
              </a:rPr>
              <a:t>http</a:t>
            </a:r>
            <a:r>
              <a:rPr sz="2200" b="1" dirty="0" smtClean="0">
                <a:solidFill>
                  <a:srgbClr val="363435"/>
                </a:solidFill>
                <a:latin typeface="Arial"/>
                <a:cs typeface="Arial"/>
                <a:hlinkClick r:id="rId6"/>
              </a:rPr>
              <a:t>:</a:t>
            </a:r>
            <a:r>
              <a:rPr sz="2200" b="1" dirty="0" smtClean="0">
                <a:solidFill>
                  <a:srgbClr val="363435"/>
                </a:solidFill>
                <a:latin typeface="Times New Roman"/>
                <a:cs typeface="Times New Roman"/>
                <a:hlinkClick r:id="rId6"/>
              </a:rPr>
              <a:t>//portal</a:t>
            </a:r>
            <a:r>
              <a:rPr sz="2200" b="1" spc="-50" dirty="0" smtClean="0">
                <a:solidFill>
                  <a:srgbClr val="363435"/>
                </a:solidFill>
                <a:latin typeface="Times New Roman"/>
                <a:cs typeface="Times New Roman"/>
                <a:hlinkClick r:id="rId6"/>
              </a:rPr>
              <a:t>.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6"/>
              </a:rPr>
              <a:t>tpu.ru</a:t>
            </a:r>
            <a:r>
              <a:rPr sz="2200" b="1" spc="-89" dirty="0" smtClean="0">
                <a:solidFill>
                  <a:srgbClr val="363435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6"/>
              </a:rPr>
              <a:t>departments</a:t>
            </a:r>
            <a:r>
              <a:rPr sz="2200" b="1" spc="-89" dirty="0" smtClean="0">
                <a:solidFill>
                  <a:srgbClr val="363435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sz="2200" b="1" spc="-19" dirty="0" smtClean="0">
                <a:solidFill>
                  <a:srgbClr val="363435"/>
                </a:solidFill>
                <a:latin typeface="Times New Roman"/>
                <a:cs typeface="Times New Roman"/>
                <a:hlinkClick r:id="rId6"/>
              </a:rPr>
              <a:t>o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6"/>
              </a:rPr>
              <a:t>tdel</a:t>
            </a:r>
            <a:r>
              <a:rPr sz="2200" b="1" spc="-89" dirty="0" smtClean="0">
                <a:solidFill>
                  <a:srgbClr val="363435"/>
                </a:solidFill>
                <a:latin typeface="Times New Roman"/>
                <a:cs typeface="Times New Roman"/>
                <a:hlinkClick r:id="rId6"/>
              </a:rPr>
              <a:t>/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6"/>
              </a:rPr>
              <a:t>orpa/publishing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25404" y="7243660"/>
            <a:ext cx="255295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30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3541" y="6083973"/>
            <a:ext cx="9766293" cy="1130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2374">
              <a:lnSpc>
                <a:spcPct val="95825"/>
              </a:lnSpc>
              <a:spcBef>
                <a:spcPts val="30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Раздел</a:t>
            </a:r>
            <a:r>
              <a:rPr sz="2800" b="1" spc="52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на</a:t>
            </a:r>
            <a:r>
              <a:rPr sz="2800" b="1" spc="-10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портале</a:t>
            </a:r>
            <a:r>
              <a:rPr sz="2800" b="1" spc="3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ОРПА</a:t>
            </a:r>
            <a:endParaRPr sz="2800">
              <a:latin typeface="Times New Roman"/>
              <a:cs typeface="Times New Roman"/>
            </a:endParaRPr>
          </a:p>
          <a:p>
            <a:pPr marL="912374">
              <a:lnSpc>
                <a:spcPct val="95825"/>
              </a:lnSpc>
              <a:spcBef>
                <a:spcPts val="420"/>
              </a:spcBef>
            </a:pPr>
            <a:r>
              <a:rPr sz="2800" b="1" spc="0" dirty="0" smtClean="0">
                <a:solidFill>
                  <a:srgbClr val="363435"/>
                </a:solidFill>
                <a:latin typeface="Arial"/>
                <a:cs typeface="Arial"/>
              </a:rPr>
              <a:t>«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Открытое</a:t>
            </a:r>
            <a:r>
              <a:rPr sz="2800" b="1" spc="4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опубликование</a:t>
            </a:r>
            <a:r>
              <a:rPr sz="2800" b="1" spc="12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материалов</a:t>
            </a:r>
            <a:r>
              <a:rPr sz="2800" b="1" spc="0" dirty="0" smtClean="0">
                <a:solidFill>
                  <a:srgbClr val="363435"/>
                </a:solidFill>
                <a:latin typeface="Arial"/>
                <a:cs typeface="Arial"/>
              </a:rPr>
              <a:t>»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7541" y="1378203"/>
            <a:ext cx="9786976" cy="3203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0683">
              <a:lnSpc>
                <a:spcPts val="550"/>
              </a:lnSpc>
              <a:spcBef>
                <a:spcPts val="39"/>
              </a:spcBef>
            </a:pPr>
            <a:endParaRPr sz="550"/>
          </a:p>
          <a:p>
            <a:pPr marL="126762" marR="20683">
              <a:lnSpc>
                <a:spcPct val="95825"/>
              </a:lnSpc>
              <a:spcBef>
                <a:spcPts val="1000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Подписка</a:t>
            </a:r>
            <a:r>
              <a:rPr sz="2800" b="1" spc="-5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на</a:t>
            </a:r>
            <a:r>
              <a:rPr sz="2800" b="1" spc="-10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базы</a:t>
            </a:r>
            <a:r>
              <a:rPr sz="2800" b="1" spc="11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данных</a:t>
            </a:r>
            <a:r>
              <a:rPr sz="2800" b="1" spc="-6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</a:t>
            </a:r>
            <a:r>
              <a:rPr sz="2800" b="1" spc="-8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аналитические</a:t>
            </a:r>
            <a:r>
              <a:rPr sz="2800" b="1" spc="-26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инструменты</a:t>
            </a:r>
            <a:endParaRPr sz="2800">
              <a:latin typeface="Times New Roman"/>
              <a:cs typeface="Times New Roman"/>
            </a:endParaRPr>
          </a:p>
          <a:p>
            <a:pPr marL="126762" marR="20683">
              <a:lnSpc>
                <a:spcPct val="95825"/>
              </a:lnSpc>
              <a:spcBef>
                <a:spcPts val="140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Els</a:t>
            </a:r>
            <a:r>
              <a:rPr sz="28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vier</a:t>
            </a:r>
            <a:r>
              <a:rPr sz="2800" b="1" spc="-17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(S</a:t>
            </a:r>
            <a:r>
              <a:rPr sz="2800" b="1" spc="-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opu</a:t>
            </a:r>
            <a:r>
              <a:rPr sz="28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),</a:t>
            </a:r>
            <a:r>
              <a:rPr sz="2800" b="1" spc="-14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Thomson</a:t>
            </a:r>
            <a:r>
              <a:rPr sz="2800" b="1" spc="-6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Reuters</a:t>
            </a:r>
            <a:r>
              <a:rPr sz="2800" b="1" spc="1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(</a:t>
            </a:r>
            <a:r>
              <a:rPr sz="28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ncite</a:t>
            </a:r>
            <a:r>
              <a:rPr sz="28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  <a:p>
            <a:pPr marL="2418772">
              <a:lnSpc>
                <a:spcPts val="3219"/>
              </a:lnSpc>
              <a:spcBef>
                <a:spcPts val="2809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Консультации</a:t>
            </a:r>
            <a:r>
              <a:rPr sz="2800" b="1" spc="-5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по</a:t>
            </a:r>
            <a:r>
              <a:rPr sz="2800" b="1" spc="-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использованию</a:t>
            </a:r>
            <a:r>
              <a:rPr sz="2800" b="1" spc="12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баз</a:t>
            </a:r>
            <a:r>
              <a:rPr sz="2800" b="1" spc="32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данных </a:t>
            </a:r>
            <a:endParaRPr sz="2800">
              <a:latin typeface="Times New Roman"/>
              <a:cs typeface="Times New Roman"/>
            </a:endParaRPr>
          </a:p>
          <a:p>
            <a:pPr marL="2418772">
              <a:lnSpc>
                <a:spcPts val="3219"/>
              </a:lnSpc>
              <a:spcBef>
                <a:spcPts val="289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</a:t>
            </a:r>
            <a:r>
              <a:rPr sz="2800" b="1" spc="-8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аналитических</a:t>
            </a:r>
            <a:r>
              <a:rPr sz="2800" b="1" spc="-5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инструментов</a:t>
            </a:r>
            <a:r>
              <a:rPr sz="2800" b="1" spc="-24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НТБ </a:t>
            </a:r>
            <a:endParaRPr sz="2200">
              <a:latin typeface="Times New Roman"/>
              <a:cs typeface="Times New Roman"/>
            </a:endParaRPr>
          </a:p>
          <a:p>
            <a:pPr marL="2418772">
              <a:lnSpc>
                <a:spcPts val="2529"/>
              </a:lnSpc>
              <a:spcBef>
                <a:spcPts val="289"/>
              </a:spcBef>
            </a:pP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7"/>
              </a:rPr>
              <a:t>http</a:t>
            </a:r>
            <a:r>
              <a:rPr sz="2200" b="1" spc="0" dirty="0" smtClean="0">
                <a:solidFill>
                  <a:srgbClr val="363435"/>
                </a:solidFill>
                <a:latin typeface="Arial"/>
                <a:cs typeface="Arial"/>
                <a:hlinkClick r:id="rId7"/>
              </a:rPr>
              <a:t>:</a:t>
            </a:r>
            <a:r>
              <a:rPr sz="2200" b="1" spc="-425" dirty="0" smtClean="0">
                <a:solidFill>
                  <a:srgbClr val="363435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sz="2200" b="1" spc="-29" dirty="0" smtClean="0">
                <a:solidFill>
                  <a:srgbClr val="363435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7"/>
              </a:rPr>
              <a:t>ww</a:t>
            </a:r>
            <a:r>
              <a:rPr sz="2200" b="1" spc="-79" dirty="0" smtClean="0">
                <a:solidFill>
                  <a:srgbClr val="363435"/>
                </a:solidFill>
                <a:latin typeface="Times New Roman"/>
                <a:cs typeface="Times New Roman"/>
                <a:hlinkClick r:id="rId7"/>
              </a:rPr>
              <a:t>w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7"/>
              </a:rPr>
              <a:t>.lib</a:t>
            </a:r>
            <a:r>
              <a:rPr sz="2200" b="1" spc="-50" dirty="0" smtClean="0">
                <a:solidFill>
                  <a:srgbClr val="363435"/>
                </a:solidFill>
                <a:latin typeface="Times New Roman"/>
                <a:cs typeface="Times New Roman"/>
                <a:hlinkClick r:id="rId7"/>
              </a:rPr>
              <a:t>.</a:t>
            </a:r>
            <a:r>
              <a:rPr sz="2200" b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7"/>
              </a:rPr>
              <a:t>tpu.ru/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2829" y="1886586"/>
            <a:ext cx="9775329" cy="5322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88757" y="2730030"/>
            <a:ext cx="9285173" cy="1874367"/>
          </a:xfrm>
          <a:custGeom>
            <a:avLst/>
            <a:gdLst/>
            <a:ahLst/>
            <a:cxnLst/>
            <a:rect l="l" t="t" r="r" b="b"/>
            <a:pathLst>
              <a:path w="9285173" h="1874367">
                <a:moveTo>
                  <a:pt x="9203245" y="0"/>
                </a:moveTo>
                <a:lnTo>
                  <a:pt x="0" y="0"/>
                </a:lnTo>
                <a:lnTo>
                  <a:pt x="0" y="1874367"/>
                </a:lnTo>
                <a:lnTo>
                  <a:pt x="9203245" y="1874367"/>
                </a:lnTo>
                <a:lnTo>
                  <a:pt x="9203245" y="0"/>
                </a:lnTo>
                <a:close/>
              </a:path>
            </a:pathLst>
          </a:custGeom>
          <a:solidFill>
            <a:srgbClr val="E5E6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53851" y="3413207"/>
            <a:ext cx="507993" cy="507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7712" y="614115"/>
            <a:ext cx="2490622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15"/>
              </a:lnSpc>
              <a:spcBef>
                <a:spcPts val="245"/>
              </a:spcBef>
            </a:pPr>
            <a:r>
              <a:rPr sz="48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Сервисы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7188" y="3308930"/>
            <a:ext cx="1547972" cy="401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Arial"/>
                <a:cs typeface="Arial"/>
              </a:rPr>
              <a:t>«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Черный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3397" y="3308930"/>
            <a:ext cx="5748029" cy="404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80"/>
              </a:lnSpc>
              <a:spcBef>
                <a:spcPts val="159"/>
              </a:spcBef>
            </a:pPr>
            <a:r>
              <a:rPr sz="4200" b="1" spc="0" baseline="5176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список</a:t>
            </a:r>
            <a:r>
              <a:rPr sz="4200" b="1" spc="0" baseline="5176" dirty="0" smtClean="0">
                <a:solidFill>
                  <a:srgbClr val="363435"/>
                </a:solidFill>
                <a:latin typeface="Arial"/>
                <a:cs typeface="Arial"/>
              </a:rPr>
              <a:t>»</a:t>
            </a:r>
            <a:r>
              <a:rPr sz="4200" b="1" spc="-98" baseline="5176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4200" b="1" spc="0" baseline="5176" dirty="0" smtClean="0">
                <a:solidFill>
                  <a:srgbClr val="363435"/>
                </a:solidFill>
                <a:latin typeface="Times New Roman"/>
                <a:cs typeface="Times New Roman"/>
              </a:rPr>
              <a:t>журналов</a:t>
            </a:r>
            <a:r>
              <a:rPr sz="4200" b="1" spc="54" baseline="517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4200" spc="0" baseline="3873" dirty="0" smtClean="0">
                <a:solidFill>
                  <a:srgbClr val="363435"/>
                </a:solidFill>
                <a:latin typeface="Lucida Sans Unicode"/>
                <a:cs typeface="Lucida Sans Unicode"/>
              </a:rPr>
              <a:t>—</a:t>
            </a:r>
            <a:r>
              <a:rPr sz="4200" spc="-254" baseline="3873" dirty="0" smtClean="0">
                <a:solidFill>
                  <a:srgbClr val="363435"/>
                </a:solidFill>
                <a:latin typeface="Lucida Sans Unicode"/>
                <a:cs typeface="Lucida Sans Unicode"/>
              </a:rPr>
              <a:t> </a:t>
            </a:r>
            <a:r>
              <a:rPr sz="4200" b="1" spc="0" baseline="5176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список</a:t>
            </a:r>
            <a:r>
              <a:rPr sz="4200" b="1" spc="-244" baseline="517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4200" b="1" spc="0" baseline="5176" dirty="0" smtClean="0">
                <a:solidFill>
                  <a:srgbClr val="363435"/>
                </a:solidFill>
                <a:latin typeface="Times New Roman"/>
                <a:cs typeface="Times New Roman"/>
              </a:rPr>
              <a:t>Билла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97182" y="3769319"/>
            <a:ext cx="8072413" cy="240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05"/>
              </a:lnSpc>
              <a:spcBef>
                <a:spcPts val="85"/>
              </a:spcBef>
            </a:pPr>
            <a:r>
              <a:rPr sz="1600" b="1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http</a:t>
            </a:r>
            <a:r>
              <a:rPr sz="1600" b="1" dirty="0" smtClean="0">
                <a:solidFill>
                  <a:srgbClr val="363435"/>
                </a:solidFill>
                <a:latin typeface="Arial"/>
                <a:cs typeface="Arial"/>
                <a:hlinkClick r:id="rId5"/>
              </a:rPr>
              <a:t>:</a:t>
            </a:r>
            <a:r>
              <a:rPr sz="1600" b="1" spc="-309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sz="1600" b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/portal</a:t>
            </a:r>
            <a:r>
              <a:rPr sz="1600" b="1" spc="-34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.</a:t>
            </a:r>
            <a:r>
              <a:rPr sz="1600" b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tpu.ru</a:t>
            </a:r>
            <a:r>
              <a:rPr sz="1600" b="1" spc="0" dirty="0" smtClean="0">
                <a:solidFill>
                  <a:srgbClr val="363435"/>
                </a:solidFill>
                <a:latin typeface="Arial"/>
                <a:cs typeface="Arial"/>
                <a:hlinkClick r:id="rId5"/>
              </a:rPr>
              <a:t>:</a:t>
            </a:r>
            <a:r>
              <a:rPr sz="1600" b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777</a:t>
            </a:r>
            <a:r>
              <a:rPr sz="1600" b="1" spc="-10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7</a:t>
            </a:r>
            <a:r>
              <a:rPr sz="1600" b="1" spc="-64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sz="1600" b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departments</a:t>
            </a:r>
            <a:r>
              <a:rPr sz="1600" b="1" spc="-64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sz="1600" b="1" spc="-14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o</a:t>
            </a:r>
            <a:r>
              <a:rPr sz="1600" b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tdel</a:t>
            </a:r>
            <a:r>
              <a:rPr sz="1600" b="1" spc="-64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sz="1600" b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orpa</a:t>
            </a:r>
            <a:r>
              <a:rPr sz="1600" b="1" spc="-64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sz="1600" b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docs/</a:t>
            </a:r>
            <a:r>
              <a:rPr sz="1600" b="1" spc="-139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T</a:t>
            </a:r>
            <a:r>
              <a:rPr sz="1600" b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ab</a:t>
            </a:r>
            <a:r>
              <a:rPr sz="1600" b="1" spc="-64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sz="1600" b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o</a:t>
            </a:r>
            <a:r>
              <a:rPr sz="1600" b="1" spc="-19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r</a:t>
            </a:r>
            <a:r>
              <a:rPr sz="1600" b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der</a:t>
            </a:r>
            <a:r>
              <a:rPr sz="1600" b="1" spc="0" dirty="0" smtClean="0">
                <a:solidFill>
                  <a:srgbClr val="363435"/>
                </a:solidFill>
                <a:latin typeface="Arial"/>
                <a:cs typeface="Arial"/>
                <a:hlinkClick r:id="rId5"/>
              </a:rPr>
              <a:t>_</a:t>
            </a:r>
            <a:r>
              <a:rPr sz="1600" b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10309</a:t>
            </a:r>
            <a:r>
              <a:rPr sz="1600" b="1" spc="0" dirty="0" smtClean="0">
                <a:solidFill>
                  <a:srgbClr val="363435"/>
                </a:solidFill>
                <a:latin typeface="Arial"/>
                <a:cs typeface="Arial"/>
                <a:hlinkClick r:id="rId5"/>
              </a:rPr>
              <a:t>_</a:t>
            </a:r>
            <a:r>
              <a:rPr sz="1600" b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1</a:t>
            </a:r>
            <a:r>
              <a:rPr sz="1600" b="1" spc="-29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0.</a:t>
            </a:r>
            <a:r>
              <a:rPr sz="1600" b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08.2015.pdf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425404" y="7243660"/>
            <a:ext cx="219024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31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-2" y="1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70747" y="4712550"/>
            <a:ext cx="0" cy="15011"/>
          </a:xfrm>
          <a:custGeom>
            <a:avLst/>
            <a:gdLst/>
            <a:ahLst/>
            <a:cxnLst/>
            <a:rect l="l" t="t" r="r" b="b"/>
            <a:pathLst>
              <a:path h="15011">
                <a:moveTo>
                  <a:pt x="0" y="0"/>
                </a:moveTo>
                <a:lnTo>
                  <a:pt x="0" y="15011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1168" y="6412450"/>
            <a:ext cx="359886" cy="361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56014" y="5971651"/>
            <a:ext cx="330193" cy="3301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15704" y="2569549"/>
            <a:ext cx="249061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10"/>
              </a:lnSpc>
              <a:spcBef>
                <a:spcPts val="185"/>
              </a:spcBef>
            </a:pPr>
            <a:r>
              <a:rPr sz="3600" spc="-1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Б</a:t>
            </a:r>
            <a:r>
              <a:rPr sz="3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ла</a:t>
            </a:r>
            <a:r>
              <a:rPr sz="3600" spc="-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го</a:t>
            </a:r>
            <a:r>
              <a:rPr sz="3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дарю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28007" y="2569549"/>
            <a:ext cx="56672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10"/>
              </a:lnSpc>
              <a:spcBef>
                <a:spcPts val="185"/>
              </a:spcBef>
            </a:pPr>
            <a:r>
              <a:rPr sz="3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за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6423" y="2569549"/>
            <a:ext cx="244947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10"/>
              </a:lnSpc>
              <a:spcBef>
                <a:spcPts val="185"/>
              </a:spcBef>
            </a:pPr>
            <a:r>
              <a:rPr sz="36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внимание!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8039" y="3582657"/>
            <a:ext cx="2960648" cy="1579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7" marR="56954">
              <a:lnSpc>
                <a:spcPts val="2710"/>
              </a:lnSpc>
              <a:spcBef>
                <a:spcPts val="135"/>
              </a:spcBef>
            </a:pP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Юлия</a:t>
            </a:r>
            <a:r>
              <a:rPr sz="26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Фалькович</a:t>
            </a:r>
            <a:endParaRPr sz="2600">
              <a:latin typeface="Times New Roman"/>
              <a:cs typeface="Times New Roman"/>
            </a:endParaRPr>
          </a:p>
          <a:p>
            <a:pPr marL="12707" marR="56954">
              <a:lnSpc>
                <a:spcPct val="95825"/>
              </a:lnSpc>
            </a:pPr>
            <a:r>
              <a:rPr sz="2600" b="1" u="heavy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5"/>
              </a:rPr>
              <a:t>fyuv@tpu.ru</a:t>
            </a:r>
            <a:endParaRPr sz="2600">
              <a:latin typeface="Times New Roman"/>
              <a:cs typeface="Times New Roman"/>
            </a:endParaRPr>
          </a:p>
          <a:p>
            <a:pPr marL="12707">
              <a:lnSpc>
                <a:spcPct val="95825"/>
              </a:lnSpc>
              <a:spcBef>
                <a:spcPts val="390"/>
              </a:spcBef>
            </a:pP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тел</a:t>
            </a:r>
            <a:r>
              <a:rPr sz="2600" spc="0" dirty="0" smtClean="0">
                <a:solidFill>
                  <a:srgbClr val="363435"/>
                </a:solidFill>
                <a:latin typeface="Arial"/>
                <a:cs typeface="Arial"/>
              </a:rPr>
              <a:t>:</a:t>
            </a:r>
            <a:r>
              <a:rPr sz="2600" spc="-9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2600" spc="0" dirty="0" smtClean="0">
                <a:solidFill>
                  <a:srgbClr val="363435"/>
                </a:solidFill>
                <a:latin typeface="Arial"/>
                <a:cs typeface="Arial"/>
              </a:rPr>
              <a:t>+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7</a:t>
            </a:r>
            <a:r>
              <a:rPr sz="2600" b="1" spc="-7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(3822)</a:t>
            </a:r>
            <a:r>
              <a:rPr sz="2600" b="1" spc="14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56</a:t>
            </a:r>
            <a:r>
              <a:rPr sz="2600" b="1" spc="1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34</a:t>
            </a:r>
            <a:endParaRPr sz="2600">
              <a:latin typeface="Times New Roman"/>
              <a:cs typeface="Times New Roman"/>
            </a:endParaRPr>
          </a:p>
          <a:p>
            <a:pPr marL="12700" marR="56954">
              <a:lnSpc>
                <a:spcPct val="95825"/>
              </a:lnSpc>
              <a:spcBef>
                <a:spcPts val="130"/>
              </a:spcBef>
            </a:pPr>
            <a:r>
              <a:rPr sz="2600" b="1" dirty="0" smtClean="0">
                <a:solidFill>
                  <a:srgbClr val="363435"/>
                </a:solidFill>
                <a:latin typeface="Times New Roman"/>
                <a:cs typeface="Times New Roman"/>
                <a:hlinkClick r:id="rId6"/>
              </a:rPr>
              <a:t>ww</a:t>
            </a:r>
            <a:r>
              <a:rPr sz="2600" b="1" spc="-94" dirty="0" smtClean="0">
                <a:solidFill>
                  <a:srgbClr val="363435"/>
                </a:solidFill>
                <a:latin typeface="Times New Roman"/>
                <a:cs typeface="Times New Roman"/>
                <a:hlinkClick r:id="rId6"/>
              </a:rPr>
              <a:t>w</a:t>
            </a:r>
            <a:r>
              <a:rPr sz="2600" b="1" spc="-59" dirty="0" smtClean="0">
                <a:solidFill>
                  <a:srgbClr val="363435"/>
                </a:solidFill>
                <a:latin typeface="Times New Roman"/>
                <a:cs typeface="Times New Roman"/>
                <a:hlinkClick r:id="rId6"/>
              </a:rPr>
              <a:t>.</a:t>
            </a: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6"/>
              </a:rPr>
              <a:t>tpu.ru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0628" y="4409912"/>
            <a:ext cx="43848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10"/>
              </a:lnSpc>
              <a:spcBef>
                <a:spcPts val="135"/>
              </a:spcBef>
            </a:pPr>
            <a:r>
              <a:rPr sz="2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45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167659" y="5597301"/>
            <a:ext cx="4814561" cy="1117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05"/>
              </a:lnSpc>
              <a:spcBef>
                <a:spcPts val="95"/>
              </a:spcBef>
            </a:pPr>
            <a:r>
              <a:rPr sz="1800" i="1" spc="-25" dirty="0" smtClean="0">
                <a:solidFill>
                  <a:srgbClr val="5F6062"/>
                </a:solidFill>
                <a:latin typeface="Times New Roman"/>
                <a:cs typeface="Times New Roman"/>
              </a:rPr>
              <a:t>h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ttps:</a:t>
            </a:r>
            <a:r>
              <a:rPr sz="1800" i="1" spc="-154" dirty="0" smtClean="0">
                <a:solidFill>
                  <a:srgbClr val="5F6062"/>
                </a:solidFill>
                <a:latin typeface="Times New Roman"/>
                <a:cs typeface="Times New Roman"/>
              </a:rPr>
              <a:t>/</a:t>
            </a:r>
            <a:r>
              <a:rPr sz="1800" i="1" spc="-54" dirty="0" smtClean="0">
                <a:solidFill>
                  <a:srgbClr val="5F6062"/>
                </a:solidFill>
                <a:latin typeface="Times New Roman"/>
                <a:cs typeface="Times New Roman"/>
              </a:rPr>
              <a:t>/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tpu.pu</a:t>
            </a:r>
            <a:r>
              <a:rPr sz="1800" i="1" spc="-39" dirty="0" smtClean="0">
                <a:solidFill>
                  <a:srgbClr val="5F6062"/>
                </a:solidFill>
                <a:latin typeface="Times New Roman"/>
                <a:cs typeface="Times New Roman"/>
              </a:rPr>
              <a:t>r</a:t>
            </a:r>
            <a:r>
              <a:rPr sz="1800" i="1" spc="-25" dirty="0" smtClean="0">
                <a:solidFill>
                  <a:srgbClr val="5F6062"/>
                </a:solidFill>
                <a:latin typeface="Times New Roman"/>
                <a:cs typeface="Times New Roman"/>
              </a:rPr>
              <a:t>e</a:t>
            </a:r>
            <a:r>
              <a:rPr sz="1800" i="1" spc="-54" dirty="0" smtClean="0">
                <a:solidFill>
                  <a:srgbClr val="5F6062"/>
                </a:solidFill>
                <a:latin typeface="Times New Roman"/>
                <a:cs typeface="Times New Roman"/>
              </a:rPr>
              <a:t>.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el</a:t>
            </a:r>
            <a:r>
              <a:rPr sz="1800" i="1" spc="4" dirty="0" smtClean="0">
                <a:solidFill>
                  <a:srgbClr val="5F6062"/>
                </a:solidFill>
                <a:latin typeface="Times New Roman"/>
                <a:cs typeface="Times New Roman"/>
              </a:rPr>
              <a:t>s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evie</a:t>
            </a:r>
            <a:r>
              <a:rPr sz="1800" i="1" spc="-109" dirty="0" smtClean="0">
                <a:solidFill>
                  <a:srgbClr val="5F6062"/>
                </a:solidFill>
                <a:latin typeface="Times New Roman"/>
                <a:cs typeface="Times New Roman"/>
              </a:rPr>
              <a:t>r</a:t>
            </a:r>
            <a:r>
              <a:rPr sz="1800" i="1" spc="-54" dirty="0" smtClean="0">
                <a:solidFill>
                  <a:srgbClr val="5F6062"/>
                </a:solidFill>
                <a:latin typeface="Times New Roman"/>
                <a:cs typeface="Times New Roman"/>
              </a:rPr>
              <a:t>.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com</a:t>
            </a:r>
            <a:r>
              <a:rPr sz="1800" i="1" spc="-125" dirty="0" smtClean="0">
                <a:solidFill>
                  <a:srgbClr val="5F6062"/>
                </a:solidFill>
                <a:latin typeface="Times New Roman"/>
                <a:cs typeface="Times New Roman"/>
              </a:rPr>
              <a:t>/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en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034"/>
              </a:spcBef>
            </a:pPr>
            <a:r>
              <a:rPr sz="1800" i="1" spc="-25" dirty="0" smtClean="0">
                <a:solidFill>
                  <a:srgbClr val="5F6062"/>
                </a:solidFill>
                <a:latin typeface="Times New Roman"/>
                <a:cs typeface="Times New Roman"/>
              </a:rPr>
              <a:t>h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ttps:</a:t>
            </a:r>
            <a:r>
              <a:rPr sz="1800" i="1" spc="-154" dirty="0" smtClean="0">
                <a:solidFill>
                  <a:srgbClr val="5F6062"/>
                </a:solidFill>
                <a:latin typeface="Times New Roman"/>
                <a:cs typeface="Times New Roman"/>
              </a:rPr>
              <a:t>/</a:t>
            </a:r>
            <a:r>
              <a:rPr sz="1800" i="1" spc="-50" dirty="0" smtClean="0">
                <a:solidFill>
                  <a:srgbClr val="5F6062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  <a:hlinkClick r:id="rId7"/>
              </a:rPr>
              <a:t>ww</a:t>
            </a:r>
            <a:r>
              <a:rPr sz="1800" i="1" spc="-154" dirty="0" smtClean="0">
                <a:solidFill>
                  <a:srgbClr val="5F6062"/>
                </a:solidFill>
                <a:latin typeface="Times New Roman"/>
                <a:cs typeface="Times New Roman"/>
                <a:hlinkClick r:id="rId7"/>
              </a:rPr>
              <a:t>w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  <a:hlinkClick r:id="rId7"/>
              </a:rPr>
              <a:t>.</a:t>
            </a:r>
            <a:r>
              <a:rPr sz="1800" i="1" spc="-19" dirty="0" smtClean="0">
                <a:solidFill>
                  <a:srgbClr val="5F6062"/>
                </a:solidFill>
                <a:latin typeface="Times New Roman"/>
                <a:cs typeface="Times New Roman"/>
                <a:hlinkClick r:id="rId7"/>
              </a:rPr>
              <a:t>f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  <a:hlinkClick r:id="rId7"/>
              </a:rPr>
              <a:t>acebook</a:t>
            </a:r>
            <a:r>
              <a:rPr sz="1800" i="1" spc="-54" dirty="0" smtClean="0">
                <a:solidFill>
                  <a:srgbClr val="5F6062"/>
                </a:solidFill>
                <a:latin typeface="Times New Roman"/>
                <a:cs typeface="Times New Roman"/>
                <a:hlinkClick r:id="rId7"/>
              </a:rPr>
              <a:t>.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  <a:hlinkClick r:id="rId7"/>
              </a:rPr>
              <a:t>com</a:t>
            </a:r>
            <a:r>
              <a:rPr sz="1800" i="1" spc="-125" dirty="0" smtClean="0">
                <a:solidFill>
                  <a:srgbClr val="5F6062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  <a:hlinkClick r:id="rId7"/>
              </a:rPr>
              <a:t>g</a:t>
            </a:r>
            <a:r>
              <a:rPr sz="1800" i="1" spc="-39" dirty="0" smtClean="0">
                <a:solidFill>
                  <a:srgbClr val="5F6062"/>
                </a:solidFill>
                <a:latin typeface="Times New Roman"/>
                <a:cs typeface="Times New Roman"/>
                <a:hlinkClick r:id="rId7"/>
              </a:rPr>
              <a:t>r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  <a:hlinkClick r:id="rId7"/>
              </a:rPr>
              <a:t>oups</a:t>
            </a:r>
            <a:r>
              <a:rPr sz="1800" i="1" spc="-69" dirty="0" smtClean="0">
                <a:solidFill>
                  <a:srgbClr val="5F6062"/>
                </a:solidFill>
                <a:latin typeface="Times New Roman"/>
                <a:cs typeface="Times New Roman"/>
                <a:hlinkClick r:id="rId7"/>
              </a:rPr>
              <a:t>/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  <a:hlinkClick r:id="rId7"/>
              </a:rPr>
              <a:t>OR</a:t>
            </a:r>
            <a:r>
              <a:rPr sz="1800" i="1" spc="-144" dirty="0" smtClean="0">
                <a:solidFill>
                  <a:srgbClr val="5F6062"/>
                </a:solidFill>
                <a:latin typeface="Times New Roman"/>
                <a:cs typeface="Times New Roman"/>
                <a:hlinkClick r:id="rId7"/>
              </a:rPr>
              <a:t>P</a:t>
            </a:r>
            <a:r>
              <a:rPr sz="1800" i="1" spc="-134" dirty="0" smtClean="0">
                <a:solidFill>
                  <a:srgbClr val="5F6062"/>
                </a:solidFill>
                <a:latin typeface="Times New Roman"/>
                <a:cs typeface="Times New Roman"/>
                <a:hlinkClick r:id="rId7"/>
              </a:rPr>
              <a:t>A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  <a:hlinkClick r:id="rId7"/>
              </a:rPr>
              <a:t>TP</a:t>
            </a:r>
            <a:r>
              <a:rPr sz="1800" i="1" spc="-79" dirty="0" smtClean="0">
                <a:solidFill>
                  <a:srgbClr val="5F6062"/>
                </a:solidFill>
                <a:latin typeface="Times New Roman"/>
                <a:cs typeface="Times New Roman"/>
                <a:hlinkClick r:id="rId7"/>
              </a:rPr>
              <a:t>U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  <a:hlinkClick r:id="rId7"/>
              </a:rPr>
              <a:t>/</a:t>
            </a:r>
            <a:endParaRPr sz="1800">
              <a:latin typeface="Times New Roman"/>
              <a:cs typeface="Times New Roman"/>
            </a:endParaRPr>
          </a:p>
          <a:p>
            <a:pPr marL="12700" marR="34290">
              <a:lnSpc>
                <a:spcPct val="95825"/>
              </a:lnSpc>
              <a:spcBef>
                <a:spcPts val="1530"/>
              </a:spcBef>
            </a:pPr>
            <a:r>
              <a:rPr sz="1800" i="1" spc="-25" dirty="0" smtClean="0">
                <a:solidFill>
                  <a:srgbClr val="5F6062"/>
                </a:solidFill>
                <a:latin typeface="Times New Roman"/>
                <a:cs typeface="Times New Roman"/>
              </a:rPr>
              <a:t>h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ttps:</a:t>
            </a:r>
            <a:r>
              <a:rPr sz="1800" i="1" spc="-154" dirty="0" smtClean="0">
                <a:solidFill>
                  <a:srgbClr val="5F6062"/>
                </a:solidFill>
                <a:latin typeface="Times New Roman"/>
                <a:cs typeface="Times New Roman"/>
              </a:rPr>
              <a:t>/</a:t>
            </a:r>
            <a:r>
              <a:rPr sz="1800" i="1" spc="-50" dirty="0" smtClean="0">
                <a:solidFill>
                  <a:srgbClr val="5F6062"/>
                </a:solidFill>
                <a:latin typeface="Times New Roman"/>
                <a:cs typeface="Times New Roman"/>
              </a:rPr>
              <a:t>/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vk</a:t>
            </a:r>
            <a:r>
              <a:rPr sz="1800" i="1" spc="-54" dirty="0" smtClean="0">
                <a:solidFill>
                  <a:srgbClr val="5F6062"/>
                </a:solidFill>
                <a:latin typeface="Times New Roman"/>
                <a:cs typeface="Times New Roman"/>
              </a:rPr>
              <a:t>.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com</a:t>
            </a:r>
            <a:r>
              <a:rPr sz="1800" i="1" spc="-125" dirty="0" smtClean="0">
                <a:solidFill>
                  <a:srgbClr val="5F6062"/>
                </a:solidFill>
                <a:latin typeface="Times New Roman"/>
                <a:cs typeface="Times New Roman"/>
              </a:rPr>
              <a:t>/</a:t>
            </a:r>
            <a:r>
              <a:rPr sz="18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orpa_tpu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5604" y="3500568"/>
            <a:ext cx="399525" cy="399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5604" y="4445232"/>
            <a:ext cx="399525" cy="399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5604" y="5434841"/>
            <a:ext cx="399525" cy="399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6565" y="446829"/>
            <a:ext cx="7354773" cy="1031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8579">
              <a:lnSpc>
                <a:spcPts val="3710"/>
              </a:lnSpc>
              <a:spcBef>
                <a:spcPts val="185"/>
              </a:spcBef>
            </a:pPr>
            <a:r>
              <a:rPr sz="3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Вызовы,</a:t>
            </a:r>
            <a:r>
              <a:rPr sz="3600" b="1" spc="-6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связанные</a:t>
            </a:r>
            <a:r>
              <a:rPr sz="3600" b="1" spc="-8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</a:t>
            </a:r>
            <a:r>
              <a:rPr sz="3600" b="1" spc="-8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развитием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3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публикационной</a:t>
            </a:r>
            <a:r>
              <a:rPr sz="3600" b="1" spc="-8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активности</a:t>
            </a:r>
            <a:r>
              <a:rPr sz="3600" b="1" spc="-6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</a:t>
            </a:r>
            <a:r>
              <a:rPr sz="3600" b="1" spc="-18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36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ТПУ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3754" y="2010251"/>
            <a:ext cx="8368174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i="1" spc="-187" dirty="0" smtClean="0">
                <a:solidFill>
                  <a:srgbClr val="5F6062"/>
                </a:solidFill>
                <a:latin typeface="Times New Roman"/>
                <a:cs typeface="Times New Roman"/>
              </a:rPr>
              <a:t>Г</a:t>
            </a:r>
            <a:r>
              <a:rPr sz="2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лавная</a:t>
            </a:r>
            <a:r>
              <a:rPr sz="2600" i="1" spc="-133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ц</a:t>
            </a:r>
            <a:r>
              <a:rPr sz="2600" i="1" spc="-35" dirty="0" smtClean="0">
                <a:solidFill>
                  <a:srgbClr val="5F6062"/>
                </a:solidFill>
                <a:latin typeface="Times New Roman"/>
                <a:cs typeface="Times New Roman"/>
              </a:rPr>
              <a:t>е</a:t>
            </a:r>
            <a:r>
              <a:rPr sz="2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ль</a:t>
            </a:r>
            <a:r>
              <a:rPr sz="2600" i="1" spc="65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600" i="1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—</a:t>
            </a:r>
            <a:r>
              <a:rPr sz="2600" i="1" spc="113" dirty="0" smtClean="0">
                <a:solidFill>
                  <a:srgbClr val="5F6062"/>
                </a:solidFill>
                <a:latin typeface="Times New Roman"/>
                <a:cs typeface="Times New Roman"/>
              </a:rPr>
              <a:t> </a:t>
            </a:r>
            <a:r>
              <a:rPr sz="2600" i="1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овышение</a:t>
            </a:r>
            <a:r>
              <a:rPr sz="2600" i="1" spc="-13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ци</a:t>
            </a:r>
            <a:r>
              <a:rPr sz="2600" i="1" spc="-46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</a:t>
            </a:r>
            <a:r>
              <a:rPr sz="2600" i="1" spc="-52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</a:t>
            </a:r>
            <a:r>
              <a:rPr sz="2600" i="1" spc="-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</a:t>
            </a:r>
            <a:r>
              <a:rPr sz="2600" i="1" spc="-17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</a:t>
            </a:r>
            <a:r>
              <a:rPr sz="2600" i="1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ос</a:t>
            </a:r>
            <a:r>
              <a:rPr sz="2600" i="1" spc="-46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</a:t>
            </a:r>
            <a:r>
              <a:rPr sz="2600" i="1" spc="32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</a:t>
            </a:r>
            <a:r>
              <a:rPr sz="2600" i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а</a:t>
            </a:r>
            <a:r>
              <a:rPr sz="2600" i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ей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10631" y="2010251"/>
            <a:ext cx="744245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5"/>
              </a:lnSpc>
              <a:spcBef>
                <a:spcPts val="135"/>
              </a:spcBef>
            </a:pPr>
            <a:r>
              <a:rPr sz="2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ТПУ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9353" y="2770461"/>
            <a:ext cx="138663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u="heavy" spc="-39" dirty="0" smtClean="0">
                <a:solidFill>
                  <a:srgbClr val="5F6062"/>
                </a:solidFill>
                <a:latin typeface="Times New Roman"/>
                <a:cs typeface="Times New Roman"/>
              </a:rPr>
              <a:t>З</a:t>
            </a:r>
            <a:r>
              <a:rPr sz="28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ад</a:t>
            </a:r>
            <a:r>
              <a:rPr sz="2800" u="heavy" spc="-64" dirty="0" smtClean="0">
                <a:solidFill>
                  <a:srgbClr val="5F6062"/>
                </a:solidFill>
                <a:latin typeface="Times New Roman"/>
                <a:cs typeface="Times New Roman"/>
              </a:rPr>
              <a:t>а</a:t>
            </a:r>
            <a:r>
              <a:rPr sz="2800" u="heavy" spc="0" dirty="0" smtClean="0">
                <a:solidFill>
                  <a:srgbClr val="5F6062"/>
                </a:solidFill>
                <a:latin typeface="Times New Roman"/>
                <a:cs typeface="Times New Roman"/>
              </a:rPr>
              <a:t>чи: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3047" y="3519326"/>
            <a:ext cx="887679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10"/>
              </a:lnSpc>
              <a:spcBef>
                <a:spcPts val="125"/>
              </a:spcBef>
            </a:pP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Увеличение</a:t>
            </a:r>
            <a:r>
              <a:rPr sz="2400" b="1" spc="-19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количества</a:t>
            </a:r>
            <a:r>
              <a:rPr sz="2400" b="1" spc="-18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статей</a:t>
            </a:r>
            <a:r>
              <a:rPr sz="2400" b="1" spc="-5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</a:t>
            </a:r>
            <a:r>
              <a:rPr sz="2400" b="1" spc="-12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высокорейтинговых</a:t>
            </a:r>
            <a:r>
              <a:rPr sz="2400" b="1" spc="-4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журналах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0853" y="4286748"/>
            <a:ext cx="9338259" cy="695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10"/>
              </a:lnSpc>
              <a:spcBef>
                <a:spcPts val="125"/>
              </a:spcBef>
            </a:pP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Сокращение</a:t>
            </a:r>
            <a:r>
              <a:rPr sz="2400" b="1" spc="-4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доли</a:t>
            </a:r>
            <a:r>
              <a:rPr sz="2400" b="1" spc="19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материалов</a:t>
            </a:r>
            <a:r>
              <a:rPr sz="2400" b="1" spc="6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конференций</a:t>
            </a:r>
            <a:r>
              <a:rPr sz="2400" b="1" spc="23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от</a:t>
            </a:r>
            <a:r>
              <a:rPr sz="2400" b="1" spc="-5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общего</a:t>
            </a:r>
            <a:r>
              <a:rPr sz="2400" b="1" spc="17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количества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</a:pP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публикаций,</a:t>
            </a:r>
            <a:r>
              <a:rPr sz="2400" b="1" spc="-19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индексируемых </a:t>
            </a:r>
            <a:r>
              <a:rPr sz="2400" b="1" spc="5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</a:t>
            </a:r>
            <a:r>
              <a:rPr sz="2400" b="1" spc="-12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400" b="1" spc="-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opus,</a:t>
            </a:r>
            <a:r>
              <a:rPr sz="2400" b="1" spc="7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Web</a:t>
            </a:r>
            <a:r>
              <a:rPr sz="2400" b="1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2400" b="1" spc="3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Science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3047" y="5371621"/>
            <a:ext cx="8545474" cy="745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10"/>
              </a:lnSpc>
              <a:spcBef>
                <a:spcPts val="125"/>
              </a:spcBef>
            </a:pP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Увеличение</a:t>
            </a:r>
            <a:r>
              <a:rPr sz="2400" b="1" spc="-19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количества</a:t>
            </a:r>
            <a:r>
              <a:rPr sz="2400" b="1" spc="-18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статей</a:t>
            </a:r>
            <a:r>
              <a:rPr sz="2400" b="1" spc="-5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</a:t>
            </a:r>
            <a:r>
              <a:rPr sz="2400" b="1" spc="-12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соавторстве</a:t>
            </a:r>
            <a:r>
              <a:rPr sz="2400" b="1" spc="7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</a:t>
            </a:r>
            <a:r>
              <a:rPr sz="2400" b="1" spc="-5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зарубежными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  <a:spcBef>
                <a:spcPts val="234"/>
              </a:spcBef>
            </a:pP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учеными</a:t>
            </a:r>
            <a:r>
              <a:rPr sz="2400" b="1" spc="0" dirty="0" smtClean="0">
                <a:solidFill>
                  <a:srgbClr val="363435"/>
                </a:solidFill>
                <a:latin typeface="Arial"/>
                <a:cs typeface="Arial"/>
              </a:rPr>
              <a:t>:</a:t>
            </a:r>
            <a:r>
              <a:rPr sz="2400" b="1" spc="-223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международные </a:t>
            </a:r>
            <a:r>
              <a:rPr sz="2400" b="1" spc="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коллаборации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425404" y="7243660"/>
            <a:ext cx="155016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88358" y="6737570"/>
            <a:ext cx="1146028" cy="348011"/>
          </a:xfrm>
          <a:custGeom>
            <a:avLst/>
            <a:gdLst/>
            <a:ahLst/>
            <a:cxnLst/>
            <a:rect l="l" t="t" r="r" b="b"/>
            <a:pathLst>
              <a:path w="1146028" h="348011">
                <a:moveTo>
                  <a:pt x="365385" y="53920"/>
                </a:moveTo>
                <a:lnTo>
                  <a:pt x="401173" y="17903"/>
                </a:lnTo>
                <a:lnTo>
                  <a:pt x="386670" y="17903"/>
                </a:lnTo>
                <a:lnTo>
                  <a:pt x="354145" y="51410"/>
                </a:lnTo>
                <a:lnTo>
                  <a:pt x="354145" y="17903"/>
                </a:lnTo>
                <a:lnTo>
                  <a:pt x="343223" y="17903"/>
                </a:lnTo>
                <a:lnTo>
                  <a:pt x="343223" y="94096"/>
                </a:lnTo>
                <a:lnTo>
                  <a:pt x="354145" y="94096"/>
                </a:lnTo>
                <a:lnTo>
                  <a:pt x="354145" y="56761"/>
                </a:lnTo>
                <a:lnTo>
                  <a:pt x="388092" y="94096"/>
                </a:lnTo>
                <a:lnTo>
                  <a:pt x="404018" y="94096"/>
                </a:lnTo>
                <a:lnTo>
                  <a:pt x="365385" y="53920"/>
                </a:lnTo>
                <a:close/>
              </a:path>
              <a:path w="1146028" h="348011">
                <a:moveTo>
                  <a:pt x="102805" y="95266"/>
                </a:moveTo>
                <a:lnTo>
                  <a:pt x="106660" y="95421"/>
                </a:lnTo>
                <a:lnTo>
                  <a:pt x="121422" y="92827"/>
                </a:lnTo>
                <a:lnTo>
                  <a:pt x="132622" y="85540"/>
                </a:lnTo>
                <a:lnTo>
                  <a:pt x="139977" y="74301"/>
                </a:lnTo>
                <a:lnTo>
                  <a:pt x="143202" y="59852"/>
                </a:lnTo>
                <a:lnTo>
                  <a:pt x="143330" y="55994"/>
                </a:lnTo>
                <a:lnTo>
                  <a:pt x="141123" y="41115"/>
                </a:lnTo>
                <a:lnTo>
                  <a:pt x="134705" y="29035"/>
                </a:lnTo>
                <a:lnTo>
                  <a:pt x="124385" y="20623"/>
                </a:lnTo>
                <a:lnTo>
                  <a:pt x="110474" y="16750"/>
                </a:lnTo>
                <a:lnTo>
                  <a:pt x="106660" y="16592"/>
                </a:lnTo>
                <a:lnTo>
                  <a:pt x="91936" y="19254"/>
                </a:lnTo>
                <a:lnTo>
                  <a:pt x="80730" y="26662"/>
                </a:lnTo>
                <a:lnTo>
                  <a:pt x="81558" y="57015"/>
                </a:lnTo>
                <a:lnTo>
                  <a:pt x="81546" y="55994"/>
                </a:lnTo>
                <a:lnTo>
                  <a:pt x="84198" y="41679"/>
                </a:lnTo>
                <a:lnTo>
                  <a:pt x="92184" y="30844"/>
                </a:lnTo>
                <a:lnTo>
                  <a:pt x="105545" y="26215"/>
                </a:lnTo>
                <a:lnTo>
                  <a:pt x="106660" y="26193"/>
                </a:lnTo>
                <a:lnTo>
                  <a:pt x="120390" y="30299"/>
                </a:lnTo>
                <a:lnTo>
                  <a:pt x="128738" y="40799"/>
                </a:lnTo>
                <a:lnTo>
                  <a:pt x="131751" y="54965"/>
                </a:lnTo>
                <a:lnTo>
                  <a:pt x="131763" y="55994"/>
                </a:lnTo>
                <a:lnTo>
                  <a:pt x="129253" y="70171"/>
                </a:lnTo>
                <a:lnTo>
                  <a:pt x="121419" y="81073"/>
                </a:lnTo>
                <a:lnTo>
                  <a:pt x="107812" y="85777"/>
                </a:lnTo>
                <a:lnTo>
                  <a:pt x="106660" y="85798"/>
                </a:lnTo>
                <a:lnTo>
                  <a:pt x="102805" y="95266"/>
                </a:lnTo>
                <a:close/>
              </a:path>
              <a:path w="1146028" h="348011">
                <a:moveTo>
                  <a:pt x="81558" y="57015"/>
                </a:moveTo>
                <a:lnTo>
                  <a:pt x="80730" y="26662"/>
                </a:lnTo>
                <a:lnTo>
                  <a:pt x="73352" y="37946"/>
                </a:lnTo>
                <a:lnTo>
                  <a:pt x="70111" y="52235"/>
                </a:lnTo>
                <a:lnTo>
                  <a:pt x="69983" y="55994"/>
                </a:lnTo>
                <a:lnTo>
                  <a:pt x="72175" y="71099"/>
                </a:lnTo>
                <a:lnTo>
                  <a:pt x="78565" y="83174"/>
                </a:lnTo>
                <a:lnTo>
                  <a:pt x="88869" y="91478"/>
                </a:lnTo>
                <a:lnTo>
                  <a:pt x="102805" y="95266"/>
                </a:lnTo>
                <a:lnTo>
                  <a:pt x="106660" y="85798"/>
                </a:lnTo>
                <a:lnTo>
                  <a:pt x="92640" y="81624"/>
                </a:lnTo>
                <a:lnTo>
                  <a:pt x="84422" y="71057"/>
                </a:lnTo>
                <a:lnTo>
                  <a:pt x="81558" y="57015"/>
                </a:lnTo>
                <a:close/>
              </a:path>
              <a:path w="1146028" h="348011">
                <a:moveTo>
                  <a:pt x="236123" y="94096"/>
                </a:moveTo>
                <a:lnTo>
                  <a:pt x="247039" y="94096"/>
                </a:lnTo>
                <a:lnTo>
                  <a:pt x="247039" y="17903"/>
                </a:lnTo>
                <a:lnTo>
                  <a:pt x="229027" y="17903"/>
                </a:lnTo>
                <a:lnTo>
                  <a:pt x="205555" y="81219"/>
                </a:lnTo>
                <a:lnTo>
                  <a:pt x="181659" y="17903"/>
                </a:lnTo>
                <a:lnTo>
                  <a:pt x="163644" y="17903"/>
                </a:lnTo>
                <a:lnTo>
                  <a:pt x="163644" y="94096"/>
                </a:lnTo>
                <a:lnTo>
                  <a:pt x="174564" y="94096"/>
                </a:lnTo>
                <a:lnTo>
                  <a:pt x="174564" y="28166"/>
                </a:lnTo>
                <a:lnTo>
                  <a:pt x="174776" y="28166"/>
                </a:lnTo>
                <a:lnTo>
                  <a:pt x="199994" y="94096"/>
                </a:lnTo>
                <a:lnTo>
                  <a:pt x="210693" y="94096"/>
                </a:lnTo>
                <a:lnTo>
                  <a:pt x="235907" y="28166"/>
                </a:lnTo>
                <a:lnTo>
                  <a:pt x="236123" y="28166"/>
                </a:lnTo>
                <a:lnTo>
                  <a:pt x="236123" y="94096"/>
                </a:lnTo>
                <a:close/>
              </a:path>
              <a:path w="1146028" h="348011">
                <a:moveTo>
                  <a:pt x="23691" y="94096"/>
                </a:moveTo>
                <a:lnTo>
                  <a:pt x="34610" y="94096"/>
                </a:lnTo>
                <a:lnTo>
                  <a:pt x="34610" y="27510"/>
                </a:lnTo>
                <a:lnTo>
                  <a:pt x="58294" y="27510"/>
                </a:lnTo>
                <a:lnTo>
                  <a:pt x="58294" y="17903"/>
                </a:lnTo>
                <a:lnTo>
                  <a:pt x="0" y="17903"/>
                </a:lnTo>
                <a:lnTo>
                  <a:pt x="0" y="27510"/>
                </a:lnTo>
                <a:lnTo>
                  <a:pt x="23691" y="27510"/>
                </a:lnTo>
                <a:lnTo>
                  <a:pt x="23691" y="94096"/>
                </a:lnTo>
                <a:close/>
              </a:path>
              <a:path w="1146028" h="348011">
                <a:moveTo>
                  <a:pt x="269691" y="70606"/>
                </a:moveTo>
                <a:lnTo>
                  <a:pt x="276350" y="82442"/>
                </a:lnTo>
                <a:lnTo>
                  <a:pt x="286785" y="90712"/>
                </a:lnTo>
                <a:lnTo>
                  <a:pt x="300456" y="94951"/>
                </a:lnTo>
                <a:lnTo>
                  <a:pt x="307524" y="95421"/>
                </a:lnTo>
                <a:lnTo>
                  <a:pt x="311994" y="95421"/>
                </a:lnTo>
                <a:lnTo>
                  <a:pt x="319093" y="95209"/>
                </a:lnTo>
                <a:lnTo>
                  <a:pt x="324885" y="92678"/>
                </a:lnTo>
                <a:lnTo>
                  <a:pt x="324224" y="82086"/>
                </a:lnTo>
                <a:lnTo>
                  <a:pt x="320516" y="84376"/>
                </a:lnTo>
                <a:lnTo>
                  <a:pt x="312972" y="85798"/>
                </a:lnTo>
                <a:lnTo>
                  <a:pt x="307625" y="85798"/>
                </a:lnTo>
                <a:lnTo>
                  <a:pt x="294174" y="82604"/>
                </a:lnTo>
                <a:lnTo>
                  <a:pt x="284112" y="73709"/>
                </a:lnTo>
                <a:lnTo>
                  <a:pt x="279161" y="60133"/>
                </a:lnTo>
                <a:lnTo>
                  <a:pt x="278923" y="55994"/>
                </a:lnTo>
                <a:lnTo>
                  <a:pt x="282000" y="41828"/>
                </a:lnTo>
                <a:lnTo>
                  <a:pt x="290582" y="31529"/>
                </a:lnTo>
                <a:lnTo>
                  <a:pt x="303695" y="26479"/>
                </a:lnTo>
                <a:lnTo>
                  <a:pt x="308171" y="26193"/>
                </a:lnTo>
                <a:lnTo>
                  <a:pt x="313848" y="26193"/>
                </a:lnTo>
                <a:lnTo>
                  <a:pt x="319093" y="27614"/>
                </a:lnTo>
                <a:lnTo>
                  <a:pt x="323894" y="30452"/>
                </a:lnTo>
                <a:lnTo>
                  <a:pt x="324770" y="19864"/>
                </a:lnTo>
                <a:lnTo>
                  <a:pt x="319195" y="17359"/>
                </a:lnTo>
                <a:lnTo>
                  <a:pt x="313632" y="16592"/>
                </a:lnTo>
                <a:lnTo>
                  <a:pt x="307625" y="16592"/>
                </a:lnTo>
                <a:lnTo>
                  <a:pt x="292925" y="18888"/>
                </a:lnTo>
                <a:lnTo>
                  <a:pt x="280885" y="25432"/>
                </a:lnTo>
                <a:lnTo>
                  <a:pt x="272258" y="35706"/>
                </a:lnTo>
                <a:lnTo>
                  <a:pt x="267799" y="49192"/>
                </a:lnTo>
                <a:lnTo>
                  <a:pt x="267350" y="55666"/>
                </a:lnTo>
                <a:lnTo>
                  <a:pt x="269691" y="70606"/>
                </a:lnTo>
                <a:close/>
              </a:path>
              <a:path w="1146028" h="348011">
                <a:moveTo>
                  <a:pt x="90295" y="197399"/>
                </a:moveTo>
                <a:lnTo>
                  <a:pt x="96686" y="209474"/>
                </a:lnTo>
                <a:lnTo>
                  <a:pt x="106991" y="217777"/>
                </a:lnTo>
                <a:lnTo>
                  <a:pt x="120925" y="221565"/>
                </a:lnTo>
                <a:lnTo>
                  <a:pt x="124776" y="212086"/>
                </a:lnTo>
                <a:lnTo>
                  <a:pt x="110752" y="207910"/>
                </a:lnTo>
                <a:lnTo>
                  <a:pt x="102540" y="197337"/>
                </a:lnTo>
                <a:lnTo>
                  <a:pt x="99684" y="183295"/>
                </a:lnTo>
                <a:lnTo>
                  <a:pt x="99673" y="182297"/>
                </a:lnTo>
                <a:lnTo>
                  <a:pt x="98849" y="152961"/>
                </a:lnTo>
                <a:lnTo>
                  <a:pt x="91472" y="164244"/>
                </a:lnTo>
                <a:lnTo>
                  <a:pt x="88230" y="178535"/>
                </a:lnTo>
                <a:lnTo>
                  <a:pt x="88102" y="182293"/>
                </a:lnTo>
                <a:lnTo>
                  <a:pt x="90295" y="197399"/>
                </a:lnTo>
                <a:close/>
              </a:path>
              <a:path w="1146028" h="348011">
                <a:moveTo>
                  <a:pt x="88102" y="182293"/>
                </a:moveTo>
                <a:lnTo>
                  <a:pt x="88102" y="182297"/>
                </a:lnTo>
              </a:path>
              <a:path w="1146028" h="348011">
                <a:moveTo>
                  <a:pt x="174675" y="220388"/>
                </a:moveTo>
                <a:lnTo>
                  <a:pt x="176961" y="221280"/>
                </a:lnTo>
                <a:lnTo>
                  <a:pt x="179903" y="221720"/>
                </a:lnTo>
                <a:lnTo>
                  <a:pt x="183506" y="221720"/>
                </a:lnTo>
                <a:lnTo>
                  <a:pt x="195043" y="217279"/>
                </a:lnTo>
                <a:lnTo>
                  <a:pt x="201216" y="206005"/>
                </a:lnTo>
                <a:lnTo>
                  <a:pt x="203691" y="190974"/>
                </a:lnTo>
                <a:lnTo>
                  <a:pt x="204138" y="175747"/>
                </a:lnTo>
                <a:lnTo>
                  <a:pt x="204141" y="153799"/>
                </a:lnTo>
                <a:lnTo>
                  <a:pt x="229579" y="153799"/>
                </a:lnTo>
                <a:lnTo>
                  <a:pt x="229579" y="220388"/>
                </a:lnTo>
                <a:lnTo>
                  <a:pt x="240487" y="220388"/>
                </a:lnTo>
                <a:lnTo>
                  <a:pt x="240487" y="144190"/>
                </a:lnTo>
                <a:lnTo>
                  <a:pt x="193230" y="144190"/>
                </a:lnTo>
                <a:lnTo>
                  <a:pt x="193230" y="171813"/>
                </a:lnTo>
                <a:lnTo>
                  <a:pt x="192778" y="187838"/>
                </a:lnTo>
                <a:lnTo>
                  <a:pt x="190346" y="202834"/>
                </a:lnTo>
                <a:lnTo>
                  <a:pt x="184317" y="211508"/>
                </a:lnTo>
                <a:lnTo>
                  <a:pt x="181547" y="212086"/>
                </a:lnTo>
                <a:lnTo>
                  <a:pt x="177185" y="211881"/>
                </a:lnTo>
                <a:lnTo>
                  <a:pt x="174671" y="211002"/>
                </a:lnTo>
                <a:lnTo>
                  <a:pt x="174675" y="220388"/>
                </a:lnTo>
                <a:close/>
              </a:path>
              <a:path w="1146028" h="348011">
                <a:moveTo>
                  <a:pt x="853182" y="196908"/>
                </a:moveTo>
                <a:lnTo>
                  <a:pt x="859841" y="208744"/>
                </a:lnTo>
                <a:lnTo>
                  <a:pt x="870277" y="217013"/>
                </a:lnTo>
                <a:lnTo>
                  <a:pt x="883950" y="221251"/>
                </a:lnTo>
                <a:lnTo>
                  <a:pt x="891012" y="221720"/>
                </a:lnTo>
                <a:lnTo>
                  <a:pt x="895496" y="221720"/>
                </a:lnTo>
                <a:lnTo>
                  <a:pt x="902582" y="221496"/>
                </a:lnTo>
                <a:lnTo>
                  <a:pt x="908373" y="218969"/>
                </a:lnTo>
                <a:lnTo>
                  <a:pt x="907713" y="208385"/>
                </a:lnTo>
                <a:lnTo>
                  <a:pt x="904005" y="210675"/>
                </a:lnTo>
                <a:lnTo>
                  <a:pt x="896473" y="212086"/>
                </a:lnTo>
                <a:lnTo>
                  <a:pt x="891127" y="212086"/>
                </a:lnTo>
                <a:lnTo>
                  <a:pt x="877667" y="208895"/>
                </a:lnTo>
                <a:lnTo>
                  <a:pt x="867601" y="200004"/>
                </a:lnTo>
                <a:lnTo>
                  <a:pt x="862649" y="186432"/>
                </a:lnTo>
                <a:lnTo>
                  <a:pt x="862412" y="182297"/>
                </a:lnTo>
                <a:lnTo>
                  <a:pt x="865491" y="168130"/>
                </a:lnTo>
                <a:lnTo>
                  <a:pt x="874076" y="157831"/>
                </a:lnTo>
                <a:lnTo>
                  <a:pt x="887185" y="152781"/>
                </a:lnTo>
                <a:lnTo>
                  <a:pt x="891660" y="152495"/>
                </a:lnTo>
                <a:lnTo>
                  <a:pt x="897350" y="152492"/>
                </a:lnTo>
                <a:lnTo>
                  <a:pt x="902582" y="153913"/>
                </a:lnTo>
                <a:lnTo>
                  <a:pt x="907383" y="156754"/>
                </a:lnTo>
                <a:lnTo>
                  <a:pt x="908259" y="146163"/>
                </a:lnTo>
                <a:lnTo>
                  <a:pt x="902696" y="143650"/>
                </a:lnTo>
                <a:lnTo>
                  <a:pt x="897121" y="142894"/>
                </a:lnTo>
                <a:lnTo>
                  <a:pt x="891127" y="142894"/>
                </a:lnTo>
                <a:lnTo>
                  <a:pt x="876423" y="145187"/>
                </a:lnTo>
                <a:lnTo>
                  <a:pt x="864381" y="151726"/>
                </a:lnTo>
                <a:lnTo>
                  <a:pt x="855754" y="161996"/>
                </a:lnTo>
                <a:lnTo>
                  <a:pt x="851293" y="175481"/>
                </a:lnTo>
                <a:lnTo>
                  <a:pt x="850842" y="181969"/>
                </a:lnTo>
                <a:lnTo>
                  <a:pt x="853182" y="196908"/>
                </a:lnTo>
                <a:close/>
              </a:path>
              <a:path w="1146028" h="348011">
                <a:moveTo>
                  <a:pt x="453640" y="323197"/>
                </a:moveTo>
                <a:lnTo>
                  <a:pt x="460298" y="335034"/>
                </a:lnTo>
                <a:lnTo>
                  <a:pt x="470734" y="343303"/>
                </a:lnTo>
                <a:lnTo>
                  <a:pt x="484405" y="347542"/>
                </a:lnTo>
                <a:lnTo>
                  <a:pt x="491470" y="348011"/>
                </a:lnTo>
                <a:lnTo>
                  <a:pt x="495941" y="348011"/>
                </a:lnTo>
                <a:lnTo>
                  <a:pt x="503040" y="347795"/>
                </a:lnTo>
                <a:lnTo>
                  <a:pt x="508819" y="345268"/>
                </a:lnTo>
                <a:lnTo>
                  <a:pt x="508171" y="334678"/>
                </a:lnTo>
                <a:lnTo>
                  <a:pt x="504463" y="336974"/>
                </a:lnTo>
                <a:lnTo>
                  <a:pt x="496931" y="338392"/>
                </a:lnTo>
                <a:lnTo>
                  <a:pt x="491572" y="338392"/>
                </a:lnTo>
                <a:lnTo>
                  <a:pt x="478121" y="335199"/>
                </a:lnTo>
                <a:lnTo>
                  <a:pt x="468059" y="326301"/>
                </a:lnTo>
                <a:lnTo>
                  <a:pt x="463108" y="312726"/>
                </a:lnTo>
                <a:lnTo>
                  <a:pt x="462870" y="308588"/>
                </a:lnTo>
                <a:lnTo>
                  <a:pt x="465949" y="294427"/>
                </a:lnTo>
                <a:lnTo>
                  <a:pt x="474533" y="284125"/>
                </a:lnTo>
                <a:lnTo>
                  <a:pt x="487641" y="279070"/>
                </a:lnTo>
                <a:lnTo>
                  <a:pt x="492118" y="278784"/>
                </a:lnTo>
                <a:lnTo>
                  <a:pt x="497795" y="278784"/>
                </a:lnTo>
                <a:lnTo>
                  <a:pt x="503040" y="280202"/>
                </a:lnTo>
                <a:lnTo>
                  <a:pt x="507841" y="283053"/>
                </a:lnTo>
                <a:lnTo>
                  <a:pt x="508717" y="272461"/>
                </a:lnTo>
                <a:lnTo>
                  <a:pt x="503154" y="269949"/>
                </a:lnTo>
                <a:lnTo>
                  <a:pt x="497579" y="269182"/>
                </a:lnTo>
                <a:lnTo>
                  <a:pt x="491572" y="269182"/>
                </a:lnTo>
                <a:lnTo>
                  <a:pt x="476871" y="271478"/>
                </a:lnTo>
                <a:lnTo>
                  <a:pt x="464832" y="278020"/>
                </a:lnTo>
                <a:lnTo>
                  <a:pt x="456207" y="288293"/>
                </a:lnTo>
                <a:lnTo>
                  <a:pt x="451749" y="301783"/>
                </a:lnTo>
                <a:lnTo>
                  <a:pt x="451300" y="308256"/>
                </a:lnTo>
                <a:lnTo>
                  <a:pt x="453640" y="323197"/>
                </a:lnTo>
                <a:close/>
              </a:path>
              <a:path w="1146028" h="348011">
                <a:moveTo>
                  <a:pt x="756088" y="346683"/>
                </a:moveTo>
                <a:lnTo>
                  <a:pt x="766997" y="346683"/>
                </a:lnTo>
                <a:lnTo>
                  <a:pt x="766997" y="280097"/>
                </a:lnTo>
                <a:lnTo>
                  <a:pt x="790695" y="280097"/>
                </a:lnTo>
                <a:lnTo>
                  <a:pt x="790695" y="270489"/>
                </a:lnTo>
                <a:lnTo>
                  <a:pt x="732402" y="270489"/>
                </a:lnTo>
                <a:lnTo>
                  <a:pt x="732402" y="280097"/>
                </a:lnTo>
                <a:lnTo>
                  <a:pt x="756088" y="280097"/>
                </a:lnTo>
                <a:lnTo>
                  <a:pt x="756088" y="346683"/>
                </a:lnTo>
                <a:close/>
              </a:path>
              <a:path w="1146028" h="348011">
                <a:moveTo>
                  <a:pt x="686987" y="280097"/>
                </a:moveTo>
                <a:lnTo>
                  <a:pt x="718762" y="280097"/>
                </a:lnTo>
                <a:lnTo>
                  <a:pt x="718762" y="270489"/>
                </a:lnTo>
                <a:lnTo>
                  <a:pt x="676065" y="270489"/>
                </a:lnTo>
                <a:lnTo>
                  <a:pt x="676065" y="346683"/>
                </a:lnTo>
                <a:lnTo>
                  <a:pt x="718762" y="346683"/>
                </a:lnTo>
                <a:lnTo>
                  <a:pt x="718762" y="337078"/>
                </a:lnTo>
                <a:lnTo>
                  <a:pt x="686987" y="337078"/>
                </a:lnTo>
                <a:lnTo>
                  <a:pt x="686987" y="311971"/>
                </a:lnTo>
                <a:lnTo>
                  <a:pt x="715918" y="311971"/>
                </a:lnTo>
                <a:lnTo>
                  <a:pt x="715918" y="302374"/>
                </a:lnTo>
                <a:lnTo>
                  <a:pt x="686987" y="302374"/>
                </a:lnTo>
                <a:lnTo>
                  <a:pt x="686987" y="280097"/>
                </a:lnTo>
                <a:close/>
              </a:path>
              <a:path w="1146028" h="348011">
                <a:moveTo>
                  <a:pt x="800842" y="153799"/>
                </a:moveTo>
                <a:lnTo>
                  <a:pt x="832618" y="153799"/>
                </a:lnTo>
                <a:lnTo>
                  <a:pt x="832618" y="144190"/>
                </a:lnTo>
                <a:lnTo>
                  <a:pt x="789933" y="144190"/>
                </a:lnTo>
                <a:lnTo>
                  <a:pt x="789933" y="220388"/>
                </a:lnTo>
                <a:lnTo>
                  <a:pt x="832618" y="220388"/>
                </a:lnTo>
                <a:lnTo>
                  <a:pt x="832618" y="210786"/>
                </a:lnTo>
                <a:lnTo>
                  <a:pt x="800842" y="210786"/>
                </a:lnTo>
                <a:lnTo>
                  <a:pt x="800842" y="185674"/>
                </a:lnTo>
                <a:lnTo>
                  <a:pt x="829773" y="185674"/>
                </a:lnTo>
                <a:lnTo>
                  <a:pt x="829773" y="176072"/>
                </a:lnTo>
                <a:lnTo>
                  <a:pt x="800842" y="176072"/>
                </a:lnTo>
                <a:lnTo>
                  <a:pt x="800842" y="153799"/>
                </a:lnTo>
                <a:close/>
              </a:path>
              <a:path w="1146028" h="348011">
                <a:moveTo>
                  <a:pt x="754335" y="220388"/>
                </a:moveTo>
                <a:lnTo>
                  <a:pt x="765257" y="220388"/>
                </a:lnTo>
                <a:lnTo>
                  <a:pt x="765257" y="144190"/>
                </a:lnTo>
                <a:lnTo>
                  <a:pt x="754335" y="144190"/>
                </a:lnTo>
                <a:lnTo>
                  <a:pt x="754335" y="179240"/>
                </a:lnTo>
                <a:lnTo>
                  <a:pt x="750512" y="180007"/>
                </a:lnTo>
                <a:lnTo>
                  <a:pt x="748328" y="180007"/>
                </a:lnTo>
                <a:lnTo>
                  <a:pt x="735200" y="175426"/>
                </a:lnTo>
                <a:lnTo>
                  <a:pt x="730021" y="162778"/>
                </a:lnTo>
                <a:lnTo>
                  <a:pt x="729672" y="156427"/>
                </a:lnTo>
                <a:lnTo>
                  <a:pt x="729672" y="144190"/>
                </a:lnTo>
                <a:lnTo>
                  <a:pt x="718762" y="144190"/>
                </a:lnTo>
                <a:lnTo>
                  <a:pt x="718762" y="157841"/>
                </a:lnTo>
                <a:lnTo>
                  <a:pt x="721465" y="173811"/>
                </a:lnTo>
                <a:lnTo>
                  <a:pt x="729291" y="184212"/>
                </a:lnTo>
                <a:lnTo>
                  <a:pt x="741817" y="189143"/>
                </a:lnTo>
                <a:lnTo>
                  <a:pt x="748328" y="189608"/>
                </a:lnTo>
                <a:lnTo>
                  <a:pt x="752481" y="189504"/>
                </a:lnTo>
                <a:lnTo>
                  <a:pt x="754335" y="189169"/>
                </a:lnTo>
                <a:lnTo>
                  <a:pt x="754335" y="220388"/>
                </a:lnTo>
                <a:close/>
              </a:path>
              <a:path w="1146028" h="348011">
                <a:moveTo>
                  <a:pt x="625303" y="346683"/>
                </a:moveTo>
                <a:lnTo>
                  <a:pt x="636225" y="346683"/>
                </a:lnTo>
                <a:lnTo>
                  <a:pt x="636225" y="280097"/>
                </a:lnTo>
                <a:lnTo>
                  <a:pt x="659911" y="280097"/>
                </a:lnTo>
                <a:lnTo>
                  <a:pt x="659911" y="270489"/>
                </a:lnTo>
                <a:lnTo>
                  <a:pt x="601618" y="270489"/>
                </a:lnTo>
                <a:lnTo>
                  <a:pt x="601618" y="280097"/>
                </a:lnTo>
                <a:lnTo>
                  <a:pt x="625303" y="280097"/>
                </a:lnTo>
                <a:lnTo>
                  <a:pt x="625303" y="346683"/>
                </a:lnTo>
                <a:close/>
              </a:path>
              <a:path w="1146028" h="348011">
                <a:moveTo>
                  <a:pt x="574224" y="270489"/>
                </a:moveTo>
                <a:lnTo>
                  <a:pt x="538194" y="329878"/>
                </a:lnTo>
                <a:lnTo>
                  <a:pt x="538079" y="270489"/>
                </a:lnTo>
                <a:lnTo>
                  <a:pt x="527170" y="270489"/>
                </a:lnTo>
                <a:lnTo>
                  <a:pt x="527170" y="346683"/>
                </a:lnTo>
                <a:lnTo>
                  <a:pt x="538410" y="346683"/>
                </a:lnTo>
                <a:lnTo>
                  <a:pt x="574440" y="287740"/>
                </a:lnTo>
                <a:lnTo>
                  <a:pt x="574541" y="346683"/>
                </a:lnTo>
                <a:lnTo>
                  <a:pt x="585463" y="346683"/>
                </a:lnTo>
                <a:lnTo>
                  <a:pt x="585463" y="270489"/>
                </a:lnTo>
                <a:lnTo>
                  <a:pt x="574224" y="270489"/>
                </a:lnTo>
                <a:close/>
              </a:path>
              <a:path w="1146028" h="348011">
                <a:moveTo>
                  <a:pt x="486225" y="144190"/>
                </a:moveTo>
                <a:lnTo>
                  <a:pt x="473132" y="144190"/>
                </a:lnTo>
                <a:lnTo>
                  <a:pt x="498671" y="180762"/>
                </a:lnTo>
                <a:lnTo>
                  <a:pt x="470617" y="220388"/>
                </a:lnTo>
                <a:lnTo>
                  <a:pt x="483723" y="220388"/>
                </a:lnTo>
                <a:lnTo>
                  <a:pt x="505440" y="188074"/>
                </a:lnTo>
                <a:lnTo>
                  <a:pt x="527919" y="220388"/>
                </a:lnTo>
                <a:lnTo>
                  <a:pt x="541686" y="220388"/>
                </a:lnTo>
                <a:lnTo>
                  <a:pt x="513518" y="180547"/>
                </a:lnTo>
                <a:lnTo>
                  <a:pt x="539172" y="144190"/>
                </a:lnTo>
                <a:lnTo>
                  <a:pt x="526726" y="144190"/>
                </a:lnTo>
                <a:lnTo>
                  <a:pt x="506533" y="173451"/>
                </a:lnTo>
                <a:lnTo>
                  <a:pt x="486225" y="144190"/>
                </a:lnTo>
                <a:close/>
              </a:path>
              <a:path w="1146028" h="348011">
                <a:moveTo>
                  <a:pt x="409378" y="280097"/>
                </a:moveTo>
                <a:lnTo>
                  <a:pt x="416032" y="280097"/>
                </a:lnTo>
                <a:lnTo>
                  <a:pt x="426180" y="283593"/>
                </a:lnTo>
                <a:lnTo>
                  <a:pt x="426192" y="303241"/>
                </a:lnTo>
                <a:lnTo>
                  <a:pt x="417671" y="306622"/>
                </a:lnTo>
                <a:lnTo>
                  <a:pt x="400094" y="306622"/>
                </a:lnTo>
                <a:lnTo>
                  <a:pt x="400094" y="280097"/>
                </a:lnTo>
                <a:lnTo>
                  <a:pt x="400094" y="346683"/>
                </a:lnTo>
                <a:lnTo>
                  <a:pt x="400094" y="316235"/>
                </a:lnTo>
                <a:lnTo>
                  <a:pt x="410800" y="316235"/>
                </a:lnTo>
                <a:lnTo>
                  <a:pt x="424759" y="313686"/>
                </a:lnTo>
                <a:lnTo>
                  <a:pt x="434862" y="305132"/>
                </a:lnTo>
                <a:lnTo>
                  <a:pt x="437749" y="293306"/>
                </a:lnTo>
                <a:lnTo>
                  <a:pt x="433490" y="279262"/>
                </a:lnTo>
                <a:lnTo>
                  <a:pt x="422440" y="272206"/>
                </a:lnTo>
                <a:lnTo>
                  <a:pt x="409378" y="280097"/>
                </a:lnTo>
                <a:close/>
              </a:path>
              <a:path w="1146028" h="348011">
                <a:moveTo>
                  <a:pt x="389172" y="346683"/>
                </a:moveTo>
                <a:lnTo>
                  <a:pt x="400094" y="346683"/>
                </a:lnTo>
                <a:lnTo>
                  <a:pt x="400094" y="280097"/>
                </a:lnTo>
                <a:lnTo>
                  <a:pt x="409378" y="280097"/>
                </a:lnTo>
                <a:lnTo>
                  <a:pt x="422440" y="272206"/>
                </a:lnTo>
                <a:lnTo>
                  <a:pt x="409149" y="270493"/>
                </a:lnTo>
                <a:lnTo>
                  <a:pt x="389172" y="270489"/>
                </a:lnTo>
                <a:lnTo>
                  <a:pt x="389172" y="346683"/>
                </a:lnTo>
                <a:close/>
              </a:path>
              <a:path w="1146028" h="348011">
                <a:moveTo>
                  <a:pt x="335908" y="280097"/>
                </a:moveTo>
                <a:lnTo>
                  <a:pt x="367671" y="280097"/>
                </a:lnTo>
                <a:lnTo>
                  <a:pt x="367671" y="270489"/>
                </a:lnTo>
                <a:lnTo>
                  <a:pt x="324986" y="270489"/>
                </a:lnTo>
                <a:lnTo>
                  <a:pt x="324986" y="346683"/>
                </a:lnTo>
                <a:lnTo>
                  <a:pt x="367671" y="346683"/>
                </a:lnTo>
                <a:lnTo>
                  <a:pt x="367671" y="337078"/>
                </a:lnTo>
                <a:lnTo>
                  <a:pt x="335908" y="337078"/>
                </a:lnTo>
                <a:lnTo>
                  <a:pt x="335908" y="311971"/>
                </a:lnTo>
                <a:lnTo>
                  <a:pt x="364839" y="311971"/>
                </a:lnTo>
                <a:lnTo>
                  <a:pt x="364839" y="302374"/>
                </a:lnTo>
                <a:lnTo>
                  <a:pt x="335908" y="302374"/>
                </a:lnTo>
                <a:lnTo>
                  <a:pt x="335908" y="280097"/>
                </a:lnTo>
                <a:close/>
              </a:path>
              <a:path w="1146028" h="348011">
                <a:moveTo>
                  <a:pt x="295239" y="277231"/>
                </a:moveTo>
                <a:lnTo>
                  <a:pt x="283036" y="271355"/>
                </a:lnTo>
                <a:lnTo>
                  <a:pt x="273020" y="270493"/>
                </a:lnTo>
                <a:lnTo>
                  <a:pt x="252392" y="270489"/>
                </a:lnTo>
                <a:lnTo>
                  <a:pt x="252392" y="346683"/>
                </a:lnTo>
                <a:lnTo>
                  <a:pt x="263311" y="337729"/>
                </a:lnTo>
                <a:lnTo>
                  <a:pt x="263311" y="279445"/>
                </a:lnTo>
                <a:lnTo>
                  <a:pt x="281213" y="279445"/>
                </a:lnTo>
                <a:lnTo>
                  <a:pt x="288855" y="281735"/>
                </a:lnTo>
                <a:lnTo>
                  <a:pt x="288855" y="302046"/>
                </a:lnTo>
                <a:lnTo>
                  <a:pt x="279792" y="303019"/>
                </a:lnTo>
                <a:lnTo>
                  <a:pt x="279792" y="311971"/>
                </a:lnTo>
                <a:lnTo>
                  <a:pt x="290150" y="313609"/>
                </a:lnTo>
                <a:lnTo>
                  <a:pt x="284054" y="308044"/>
                </a:lnTo>
                <a:lnTo>
                  <a:pt x="284054" y="307828"/>
                </a:lnTo>
                <a:lnTo>
                  <a:pt x="293668" y="305315"/>
                </a:lnTo>
                <a:lnTo>
                  <a:pt x="299764" y="300189"/>
                </a:lnTo>
                <a:lnTo>
                  <a:pt x="299764" y="289702"/>
                </a:lnTo>
                <a:lnTo>
                  <a:pt x="295239" y="277231"/>
                </a:lnTo>
                <a:close/>
              </a:path>
              <a:path w="1146028" h="348011">
                <a:moveTo>
                  <a:pt x="279792" y="303019"/>
                </a:moveTo>
                <a:lnTo>
                  <a:pt x="263311" y="303015"/>
                </a:lnTo>
                <a:lnTo>
                  <a:pt x="263311" y="279445"/>
                </a:lnTo>
                <a:lnTo>
                  <a:pt x="263311" y="337729"/>
                </a:lnTo>
                <a:lnTo>
                  <a:pt x="263311" y="311971"/>
                </a:lnTo>
                <a:lnTo>
                  <a:pt x="279792" y="311971"/>
                </a:lnTo>
                <a:lnTo>
                  <a:pt x="279792" y="303019"/>
                </a:lnTo>
                <a:close/>
              </a:path>
              <a:path w="1146028" h="348011">
                <a:moveTo>
                  <a:pt x="290163" y="335551"/>
                </a:moveTo>
                <a:lnTo>
                  <a:pt x="281426" y="337733"/>
                </a:lnTo>
                <a:lnTo>
                  <a:pt x="263311" y="337729"/>
                </a:lnTo>
                <a:lnTo>
                  <a:pt x="252392" y="346683"/>
                </a:lnTo>
                <a:lnTo>
                  <a:pt x="272696" y="346683"/>
                </a:lnTo>
                <a:lnTo>
                  <a:pt x="288075" y="344749"/>
                </a:lnTo>
                <a:lnTo>
                  <a:pt x="298741" y="337439"/>
                </a:lnTo>
                <a:lnTo>
                  <a:pt x="301732" y="326386"/>
                </a:lnTo>
                <a:lnTo>
                  <a:pt x="296811" y="313556"/>
                </a:lnTo>
                <a:lnTo>
                  <a:pt x="284054" y="308044"/>
                </a:lnTo>
                <a:lnTo>
                  <a:pt x="290150" y="313609"/>
                </a:lnTo>
                <a:lnTo>
                  <a:pt x="290163" y="335551"/>
                </a:lnTo>
                <a:close/>
              </a:path>
              <a:path w="1146028" h="348011">
                <a:moveTo>
                  <a:pt x="217130" y="270489"/>
                </a:moveTo>
                <a:lnTo>
                  <a:pt x="181108" y="329878"/>
                </a:lnTo>
                <a:lnTo>
                  <a:pt x="180996" y="270489"/>
                </a:lnTo>
                <a:lnTo>
                  <a:pt x="170082" y="270489"/>
                </a:lnTo>
                <a:lnTo>
                  <a:pt x="170082" y="346683"/>
                </a:lnTo>
                <a:lnTo>
                  <a:pt x="181331" y="346683"/>
                </a:lnTo>
                <a:lnTo>
                  <a:pt x="217354" y="287740"/>
                </a:lnTo>
                <a:lnTo>
                  <a:pt x="217458" y="346683"/>
                </a:lnTo>
                <a:lnTo>
                  <a:pt x="228372" y="346683"/>
                </a:lnTo>
                <a:lnTo>
                  <a:pt x="228372" y="270489"/>
                </a:lnTo>
                <a:lnTo>
                  <a:pt x="217130" y="270489"/>
                </a:lnTo>
                <a:close/>
              </a:path>
              <a:path w="1146028" h="348011">
                <a:moveTo>
                  <a:pt x="144863" y="270489"/>
                </a:moveTo>
                <a:lnTo>
                  <a:pt x="133948" y="270489"/>
                </a:lnTo>
                <a:lnTo>
                  <a:pt x="133948" y="302374"/>
                </a:lnTo>
                <a:lnTo>
                  <a:pt x="97487" y="302374"/>
                </a:lnTo>
                <a:lnTo>
                  <a:pt x="97487" y="270489"/>
                </a:lnTo>
                <a:lnTo>
                  <a:pt x="86569" y="270489"/>
                </a:lnTo>
                <a:lnTo>
                  <a:pt x="86569" y="346683"/>
                </a:lnTo>
                <a:lnTo>
                  <a:pt x="97487" y="346683"/>
                </a:lnTo>
                <a:lnTo>
                  <a:pt x="97487" y="311971"/>
                </a:lnTo>
                <a:lnTo>
                  <a:pt x="133948" y="311971"/>
                </a:lnTo>
                <a:lnTo>
                  <a:pt x="133948" y="346683"/>
                </a:lnTo>
                <a:lnTo>
                  <a:pt x="144863" y="346683"/>
                </a:lnTo>
                <a:lnTo>
                  <a:pt x="144863" y="270489"/>
                </a:lnTo>
                <a:close/>
              </a:path>
              <a:path w="1146028" h="348011">
                <a:moveTo>
                  <a:pt x="17687" y="337405"/>
                </a:moveTo>
                <a:lnTo>
                  <a:pt x="13867" y="336974"/>
                </a:lnTo>
                <a:lnTo>
                  <a:pt x="12448" y="336534"/>
                </a:lnTo>
                <a:lnTo>
                  <a:pt x="11797" y="346575"/>
                </a:lnTo>
                <a:lnTo>
                  <a:pt x="15725" y="347356"/>
                </a:lnTo>
                <a:lnTo>
                  <a:pt x="19216" y="347356"/>
                </a:lnTo>
                <a:lnTo>
                  <a:pt x="32156" y="341631"/>
                </a:lnTo>
                <a:lnTo>
                  <a:pt x="38858" y="331085"/>
                </a:lnTo>
                <a:lnTo>
                  <a:pt x="70404" y="270489"/>
                </a:lnTo>
                <a:lnTo>
                  <a:pt x="58294" y="270489"/>
                </a:lnTo>
                <a:lnTo>
                  <a:pt x="35265" y="315579"/>
                </a:lnTo>
                <a:lnTo>
                  <a:pt x="34937" y="315579"/>
                </a:lnTo>
                <a:lnTo>
                  <a:pt x="12776" y="270489"/>
                </a:lnTo>
                <a:lnTo>
                  <a:pt x="0" y="270489"/>
                </a:lnTo>
                <a:lnTo>
                  <a:pt x="29149" y="326815"/>
                </a:lnTo>
                <a:lnTo>
                  <a:pt x="28166" y="328996"/>
                </a:lnTo>
                <a:lnTo>
                  <a:pt x="26419" y="332931"/>
                </a:lnTo>
                <a:lnTo>
                  <a:pt x="23691" y="337405"/>
                </a:lnTo>
                <a:lnTo>
                  <a:pt x="17687" y="337405"/>
                </a:lnTo>
                <a:close/>
              </a:path>
              <a:path w="1146028" h="348011">
                <a:moveTo>
                  <a:pt x="1105427" y="128922"/>
                </a:moveTo>
                <a:lnTo>
                  <a:pt x="1103445" y="126298"/>
                </a:lnTo>
                <a:lnTo>
                  <a:pt x="1101921" y="136011"/>
                </a:lnTo>
                <a:lnTo>
                  <a:pt x="1104538" y="137756"/>
                </a:lnTo>
                <a:lnTo>
                  <a:pt x="1112945" y="138959"/>
                </a:lnTo>
                <a:lnTo>
                  <a:pt x="1120806" y="138959"/>
                </a:lnTo>
                <a:lnTo>
                  <a:pt x="1129430" y="137756"/>
                </a:lnTo>
                <a:lnTo>
                  <a:pt x="1132058" y="136011"/>
                </a:lnTo>
                <a:lnTo>
                  <a:pt x="1130420" y="126298"/>
                </a:lnTo>
                <a:lnTo>
                  <a:pt x="1128337" y="128922"/>
                </a:lnTo>
                <a:lnTo>
                  <a:pt x="1120908" y="130345"/>
                </a:lnTo>
                <a:lnTo>
                  <a:pt x="1112843" y="130341"/>
                </a:lnTo>
                <a:lnTo>
                  <a:pt x="1105427" y="128922"/>
                </a:lnTo>
                <a:close/>
              </a:path>
              <a:path w="1146028" h="348011">
                <a:moveTo>
                  <a:pt x="1134789" y="144190"/>
                </a:moveTo>
                <a:lnTo>
                  <a:pt x="1098759" y="203575"/>
                </a:lnTo>
                <a:lnTo>
                  <a:pt x="1098657" y="144190"/>
                </a:lnTo>
                <a:lnTo>
                  <a:pt x="1087735" y="144190"/>
                </a:lnTo>
                <a:lnTo>
                  <a:pt x="1087735" y="220388"/>
                </a:lnTo>
                <a:lnTo>
                  <a:pt x="1098975" y="220388"/>
                </a:lnTo>
                <a:lnTo>
                  <a:pt x="1135005" y="161448"/>
                </a:lnTo>
                <a:lnTo>
                  <a:pt x="1135106" y="220388"/>
                </a:lnTo>
                <a:lnTo>
                  <a:pt x="1146028" y="220388"/>
                </a:lnTo>
                <a:lnTo>
                  <a:pt x="1146028" y="144190"/>
                </a:lnTo>
                <a:lnTo>
                  <a:pt x="1134789" y="144190"/>
                </a:lnTo>
                <a:close/>
              </a:path>
              <a:path w="1146028" h="348011">
                <a:moveTo>
                  <a:pt x="948874" y="180219"/>
                </a:moveTo>
                <a:lnTo>
                  <a:pt x="984675" y="144190"/>
                </a:lnTo>
                <a:lnTo>
                  <a:pt x="970159" y="144190"/>
                </a:lnTo>
                <a:lnTo>
                  <a:pt x="937634" y="177709"/>
                </a:lnTo>
                <a:lnTo>
                  <a:pt x="937634" y="144190"/>
                </a:lnTo>
                <a:lnTo>
                  <a:pt x="926712" y="144190"/>
                </a:lnTo>
                <a:lnTo>
                  <a:pt x="926712" y="220388"/>
                </a:lnTo>
                <a:lnTo>
                  <a:pt x="937634" y="220388"/>
                </a:lnTo>
                <a:lnTo>
                  <a:pt x="937634" y="183060"/>
                </a:lnTo>
                <a:lnTo>
                  <a:pt x="971581" y="220388"/>
                </a:lnTo>
                <a:lnTo>
                  <a:pt x="987507" y="220388"/>
                </a:lnTo>
                <a:lnTo>
                  <a:pt x="948874" y="180219"/>
                </a:lnTo>
                <a:close/>
              </a:path>
              <a:path w="1146028" h="348011">
                <a:moveTo>
                  <a:pt x="1051261" y="144190"/>
                </a:moveTo>
                <a:lnTo>
                  <a:pt x="1015244" y="203575"/>
                </a:lnTo>
                <a:lnTo>
                  <a:pt x="1015130" y="144190"/>
                </a:lnTo>
                <a:lnTo>
                  <a:pt x="1004220" y="144190"/>
                </a:lnTo>
                <a:lnTo>
                  <a:pt x="1004220" y="220388"/>
                </a:lnTo>
                <a:lnTo>
                  <a:pt x="1015460" y="220388"/>
                </a:lnTo>
                <a:lnTo>
                  <a:pt x="1051490" y="161448"/>
                </a:lnTo>
                <a:lnTo>
                  <a:pt x="1051604" y="220388"/>
                </a:lnTo>
                <a:lnTo>
                  <a:pt x="1062513" y="220388"/>
                </a:lnTo>
                <a:lnTo>
                  <a:pt x="1062513" y="144190"/>
                </a:lnTo>
                <a:lnTo>
                  <a:pt x="1051261" y="144190"/>
                </a:lnTo>
                <a:close/>
              </a:path>
              <a:path w="1146028" h="348011">
                <a:moveTo>
                  <a:pt x="688066" y="144190"/>
                </a:moveTo>
                <a:lnTo>
                  <a:pt x="652049" y="203575"/>
                </a:lnTo>
                <a:lnTo>
                  <a:pt x="651948" y="144190"/>
                </a:lnTo>
                <a:lnTo>
                  <a:pt x="641026" y="144190"/>
                </a:lnTo>
                <a:lnTo>
                  <a:pt x="641026" y="220388"/>
                </a:lnTo>
                <a:lnTo>
                  <a:pt x="652278" y="220388"/>
                </a:lnTo>
                <a:lnTo>
                  <a:pt x="688295" y="161448"/>
                </a:lnTo>
                <a:lnTo>
                  <a:pt x="688397" y="220388"/>
                </a:lnTo>
                <a:lnTo>
                  <a:pt x="699319" y="220388"/>
                </a:lnTo>
                <a:lnTo>
                  <a:pt x="699319" y="144190"/>
                </a:lnTo>
                <a:lnTo>
                  <a:pt x="688066" y="144190"/>
                </a:lnTo>
                <a:close/>
              </a:path>
              <a:path w="1146028" h="348011">
                <a:moveTo>
                  <a:pt x="615803" y="144190"/>
                </a:moveTo>
                <a:lnTo>
                  <a:pt x="604894" y="144190"/>
                </a:lnTo>
                <a:lnTo>
                  <a:pt x="604894" y="176072"/>
                </a:lnTo>
                <a:lnTo>
                  <a:pt x="568432" y="176072"/>
                </a:lnTo>
                <a:lnTo>
                  <a:pt x="568432" y="144190"/>
                </a:lnTo>
                <a:lnTo>
                  <a:pt x="557523" y="144190"/>
                </a:lnTo>
                <a:lnTo>
                  <a:pt x="557523" y="220388"/>
                </a:lnTo>
                <a:lnTo>
                  <a:pt x="568432" y="220388"/>
                </a:lnTo>
                <a:lnTo>
                  <a:pt x="568432" y="185674"/>
                </a:lnTo>
                <a:lnTo>
                  <a:pt x="604894" y="185674"/>
                </a:lnTo>
                <a:lnTo>
                  <a:pt x="604894" y="220388"/>
                </a:lnTo>
                <a:lnTo>
                  <a:pt x="615803" y="220388"/>
                </a:lnTo>
                <a:lnTo>
                  <a:pt x="615803" y="144190"/>
                </a:lnTo>
                <a:close/>
              </a:path>
              <a:path w="1146028" h="348011">
                <a:moveTo>
                  <a:pt x="425532" y="153799"/>
                </a:moveTo>
                <a:lnTo>
                  <a:pt x="457295" y="153799"/>
                </a:lnTo>
                <a:lnTo>
                  <a:pt x="457295" y="144190"/>
                </a:lnTo>
                <a:lnTo>
                  <a:pt x="414623" y="144190"/>
                </a:lnTo>
                <a:lnTo>
                  <a:pt x="414623" y="220388"/>
                </a:lnTo>
                <a:lnTo>
                  <a:pt x="457295" y="220388"/>
                </a:lnTo>
                <a:lnTo>
                  <a:pt x="457295" y="210786"/>
                </a:lnTo>
                <a:lnTo>
                  <a:pt x="425532" y="210786"/>
                </a:lnTo>
                <a:lnTo>
                  <a:pt x="425532" y="185674"/>
                </a:lnTo>
                <a:lnTo>
                  <a:pt x="454450" y="185674"/>
                </a:lnTo>
                <a:lnTo>
                  <a:pt x="454450" y="176072"/>
                </a:lnTo>
                <a:lnTo>
                  <a:pt x="425532" y="176072"/>
                </a:lnTo>
                <a:lnTo>
                  <a:pt x="425532" y="153799"/>
                </a:lnTo>
                <a:close/>
              </a:path>
              <a:path w="1146028" h="348011">
                <a:moveTo>
                  <a:pt x="363848" y="220388"/>
                </a:moveTo>
                <a:lnTo>
                  <a:pt x="374770" y="220388"/>
                </a:lnTo>
                <a:lnTo>
                  <a:pt x="374770" y="153799"/>
                </a:lnTo>
                <a:lnTo>
                  <a:pt x="398456" y="153799"/>
                </a:lnTo>
                <a:lnTo>
                  <a:pt x="398456" y="144190"/>
                </a:lnTo>
                <a:lnTo>
                  <a:pt x="340163" y="144190"/>
                </a:lnTo>
                <a:lnTo>
                  <a:pt x="340163" y="153799"/>
                </a:lnTo>
                <a:lnTo>
                  <a:pt x="363848" y="153799"/>
                </a:lnTo>
                <a:lnTo>
                  <a:pt x="363848" y="220388"/>
                </a:lnTo>
                <a:close/>
              </a:path>
              <a:path w="1146028" h="348011">
                <a:moveTo>
                  <a:pt x="312756" y="144190"/>
                </a:moveTo>
                <a:lnTo>
                  <a:pt x="276739" y="203575"/>
                </a:lnTo>
                <a:lnTo>
                  <a:pt x="276627" y="144190"/>
                </a:lnTo>
                <a:lnTo>
                  <a:pt x="265711" y="144190"/>
                </a:lnTo>
                <a:lnTo>
                  <a:pt x="265711" y="220388"/>
                </a:lnTo>
                <a:lnTo>
                  <a:pt x="276955" y="220388"/>
                </a:lnTo>
                <a:lnTo>
                  <a:pt x="312972" y="161448"/>
                </a:lnTo>
                <a:lnTo>
                  <a:pt x="313086" y="220388"/>
                </a:lnTo>
                <a:lnTo>
                  <a:pt x="324008" y="220388"/>
                </a:lnTo>
                <a:lnTo>
                  <a:pt x="324008" y="144190"/>
                </a:lnTo>
                <a:lnTo>
                  <a:pt x="312756" y="144190"/>
                </a:lnTo>
                <a:close/>
              </a:path>
              <a:path w="1146028" h="348011">
                <a:moveTo>
                  <a:pt x="120925" y="221565"/>
                </a:moveTo>
                <a:lnTo>
                  <a:pt x="124776" y="221720"/>
                </a:lnTo>
                <a:lnTo>
                  <a:pt x="139543" y="219125"/>
                </a:lnTo>
                <a:lnTo>
                  <a:pt x="150744" y="211837"/>
                </a:lnTo>
                <a:lnTo>
                  <a:pt x="158097" y="200599"/>
                </a:lnTo>
                <a:lnTo>
                  <a:pt x="161320" y="186152"/>
                </a:lnTo>
                <a:lnTo>
                  <a:pt x="161448" y="182297"/>
                </a:lnTo>
                <a:lnTo>
                  <a:pt x="159240" y="167415"/>
                </a:lnTo>
                <a:lnTo>
                  <a:pt x="152821" y="155335"/>
                </a:lnTo>
                <a:lnTo>
                  <a:pt x="142501" y="146924"/>
                </a:lnTo>
                <a:lnTo>
                  <a:pt x="128589" y="143051"/>
                </a:lnTo>
                <a:lnTo>
                  <a:pt x="124776" y="142894"/>
                </a:lnTo>
                <a:lnTo>
                  <a:pt x="110054" y="145554"/>
                </a:lnTo>
                <a:lnTo>
                  <a:pt x="98849" y="152961"/>
                </a:lnTo>
                <a:lnTo>
                  <a:pt x="99673" y="182297"/>
                </a:lnTo>
                <a:lnTo>
                  <a:pt x="102327" y="167971"/>
                </a:lnTo>
                <a:lnTo>
                  <a:pt x="110311" y="157138"/>
                </a:lnTo>
                <a:lnTo>
                  <a:pt x="123675" y="152516"/>
                </a:lnTo>
                <a:lnTo>
                  <a:pt x="124776" y="152495"/>
                </a:lnTo>
                <a:lnTo>
                  <a:pt x="138506" y="156595"/>
                </a:lnTo>
                <a:lnTo>
                  <a:pt x="146859" y="167089"/>
                </a:lnTo>
                <a:lnTo>
                  <a:pt x="149876" y="181254"/>
                </a:lnTo>
                <a:lnTo>
                  <a:pt x="149889" y="182297"/>
                </a:lnTo>
                <a:lnTo>
                  <a:pt x="147376" y="196465"/>
                </a:lnTo>
                <a:lnTo>
                  <a:pt x="139536" y="207363"/>
                </a:lnTo>
                <a:lnTo>
                  <a:pt x="125921" y="212064"/>
                </a:lnTo>
                <a:lnTo>
                  <a:pt x="124776" y="212086"/>
                </a:lnTo>
                <a:lnTo>
                  <a:pt x="120925" y="221565"/>
                </a:lnTo>
                <a:close/>
              </a:path>
              <a:path w="1146028" h="348011">
                <a:moveTo>
                  <a:pt x="56437" y="220388"/>
                </a:moveTo>
                <a:lnTo>
                  <a:pt x="67351" y="220388"/>
                </a:lnTo>
                <a:lnTo>
                  <a:pt x="67351" y="144190"/>
                </a:lnTo>
                <a:lnTo>
                  <a:pt x="9065" y="144190"/>
                </a:lnTo>
                <a:lnTo>
                  <a:pt x="9065" y="220388"/>
                </a:lnTo>
                <a:lnTo>
                  <a:pt x="19975" y="220388"/>
                </a:lnTo>
                <a:lnTo>
                  <a:pt x="19975" y="153799"/>
                </a:lnTo>
                <a:lnTo>
                  <a:pt x="56437" y="153799"/>
                </a:lnTo>
                <a:lnTo>
                  <a:pt x="56437" y="220388"/>
                </a:lnTo>
                <a:close/>
              </a:path>
              <a:path w="1146028" h="348011">
                <a:moveTo>
                  <a:pt x="521925" y="2623"/>
                </a:moveTo>
                <a:lnTo>
                  <a:pt x="519957" y="0"/>
                </a:lnTo>
                <a:lnTo>
                  <a:pt x="518433" y="9719"/>
                </a:lnTo>
                <a:lnTo>
                  <a:pt x="521049" y="11459"/>
                </a:lnTo>
                <a:lnTo>
                  <a:pt x="529456" y="12664"/>
                </a:lnTo>
                <a:lnTo>
                  <a:pt x="537305" y="12664"/>
                </a:lnTo>
                <a:lnTo>
                  <a:pt x="545941" y="11459"/>
                </a:lnTo>
                <a:lnTo>
                  <a:pt x="548557" y="9723"/>
                </a:lnTo>
                <a:lnTo>
                  <a:pt x="546919" y="0"/>
                </a:lnTo>
                <a:lnTo>
                  <a:pt x="544849" y="2620"/>
                </a:lnTo>
                <a:lnTo>
                  <a:pt x="537419" y="4042"/>
                </a:lnTo>
                <a:lnTo>
                  <a:pt x="529342" y="4042"/>
                </a:lnTo>
                <a:lnTo>
                  <a:pt x="521925" y="2623"/>
                </a:lnTo>
                <a:close/>
              </a:path>
              <a:path w="1146028" h="348011">
                <a:moveTo>
                  <a:pt x="551287" y="17903"/>
                </a:moveTo>
                <a:lnTo>
                  <a:pt x="515258" y="77284"/>
                </a:lnTo>
                <a:lnTo>
                  <a:pt x="515156" y="17903"/>
                </a:lnTo>
                <a:lnTo>
                  <a:pt x="504247" y="17903"/>
                </a:lnTo>
                <a:lnTo>
                  <a:pt x="504247" y="94096"/>
                </a:lnTo>
                <a:lnTo>
                  <a:pt x="515486" y="94096"/>
                </a:lnTo>
                <a:lnTo>
                  <a:pt x="551503" y="35149"/>
                </a:lnTo>
                <a:lnTo>
                  <a:pt x="551618" y="94096"/>
                </a:lnTo>
                <a:lnTo>
                  <a:pt x="562540" y="94096"/>
                </a:lnTo>
                <a:lnTo>
                  <a:pt x="562540" y="17903"/>
                </a:lnTo>
                <a:lnTo>
                  <a:pt x="551287" y="17903"/>
                </a:lnTo>
                <a:close/>
              </a:path>
              <a:path w="1146028" h="348011">
                <a:moveTo>
                  <a:pt x="467772" y="17903"/>
                </a:moveTo>
                <a:lnTo>
                  <a:pt x="431755" y="77284"/>
                </a:lnTo>
                <a:lnTo>
                  <a:pt x="431641" y="17903"/>
                </a:lnTo>
                <a:lnTo>
                  <a:pt x="420719" y="17903"/>
                </a:lnTo>
                <a:lnTo>
                  <a:pt x="420719" y="94096"/>
                </a:lnTo>
                <a:lnTo>
                  <a:pt x="431971" y="94096"/>
                </a:lnTo>
                <a:lnTo>
                  <a:pt x="467988" y="35149"/>
                </a:lnTo>
                <a:lnTo>
                  <a:pt x="468102" y="94096"/>
                </a:lnTo>
                <a:lnTo>
                  <a:pt x="479024" y="94096"/>
                </a:lnTo>
                <a:lnTo>
                  <a:pt x="479024" y="17903"/>
                </a:lnTo>
                <a:lnTo>
                  <a:pt x="467772" y="1790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6386" y="6847852"/>
            <a:ext cx="107589" cy="236689"/>
          </a:xfrm>
          <a:custGeom>
            <a:avLst/>
            <a:gdLst/>
            <a:ahLst/>
            <a:cxnLst/>
            <a:rect l="l" t="t" r="r" b="b"/>
            <a:pathLst>
              <a:path w="107589" h="236689">
                <a:moveTo>
                  <a:pt x="0" y="0"/>
                </a:moveTo>
                <a:lnTo>
                  <a:pt x="0" y="236689"/>
                </a:lnTo>
                <a:lnTo>
                  <a:pt x="107589" y="236689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7275" y="6976953"/>
            <a:ext cx="107596" cy="107589"/>
          </a:xfrm>
          <a:custGeom>
            <a:avLst/>
            <a:gdLst/>
            <a:ahLst/>
            <a:cxnLst/>
            <a:rect l="l" t="t" r="r" b="b"/>
            <a:pathLst>
              <a:path w="107596" h="107589">
                <a:moveTo>
                  <a:pt x="0" y="0"/>
                </a:moveTo>
                <a:lnTo>
                  <a:pt x="0" y="107589"/>
                </a:lnTo>
                <a:lnTo>
                  <a:pt x="107596" y="1075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8168" y="6847852"/>
            <a:ext cx="107590" cy="236689"/>
          </a:xfrm>
          <a:custGeom>
            <a:avLst/>
            <a:gdLst/>
            <a:ahLst/>
            <a:cxnLst/>
            <a:rect l="l" t="t" r="r" b="b"/>
            <a:pathLst>
              <a:path w="107590" h="236689">
                <a:moveTo>
                  <a:pt x="0" y="0"/>
                </a:moveTo>
                <a:lnTo>
                  <a:pt x="0" y="236689"/>
                </a:lnTo>
                <a:lnTo>
                  <a:pt x="107590" y="236689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8168" y="6718745"/>
            <a:ext cx="107590" cy="107586"/>
          </a:xfrm>
          <a:custGeom>
            <a:avLst/>
            <a:gdLst/>
            <a:ahLst/>
            <a:cxnLst/>
            <a:rect l="l" t="t" r="r" b="b"/>
            <a:pathLst>
              <a:path w="107590" h="107586">
                <a:moveTo>
                  <a:pt x="0" y="0"/>
                </a:moveTo>
                <a:lnTo>
                  <a:pt x="0" y="107586"/>
                </a:lnTo>
                <a:lnTo>
                  <a:pt x="107590" y="107586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7275" y="6718745"/>
            <a:ext cx="107596" cy="236689"/>
          </a:xfrm>
          <a:custGeom>
            <a:avLst/>
            <a:gdLst/>
            <a:ahLst/>
            <a:cxnLst/>
            <a:rect l="l" t="t" r="r" b="b"/>
            <a:pathLst>
              <a:path w="107596" h="236689">
                <a:moveTo>
                  <a:pt x="0" y="0"/>
                </a:moveTo>
                <a:lnTo>
                  <a:pt x="0" y="236689"/>
                </a:lnTo>
                <a:lnTo>
                  <a:pt x="107596" y="2366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6386" y="6718745"/>
            <a:ext cx="107589" cy="107586"/>
          </a:xfrm>
          <a:custGeom>
            <a:avLst/>
            <a:gdLst/>
            <a:ahLst/>
            <a:cxnLst/>
            <a:rect l="l" t="t" r="r" b="b"/>
            <a:pathLst>
              <a:path w="107589" h="107586">
                <a:moveTo>
                  <a:pt x="0" y="0"/>
                </a:moveTo>
                <a:lnTo>
                  <a:pt x="0" y="107586"/>
                </a:lnTo>
                <a:lnTo>
                  <a:pt x="107589" y="107586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7541" y="2015921"/>
            <a:ext cx="9766293" cy="4000969"/>
          </a:xfrm>
          <a:custGeom>
            <a:avLst/>
            <a:gdLst/>
            <a:ahLst/>
            <a:cxnLst/>
            <a:rect l="l" t="t" r="r" b="b"/>
            <a:pathLst>
              <a:path w="9766293" h="4000969">
                <a:moveTo>
                  <a:pt x="9766293" y="0"/>
                </a:moveTo>
                <a:lnTo>
                  <a:pt x="0" y="0"/>
                </a:lnTo>
                <a:lnTo>
                  <a:pt x="0" y="4000969"/>
                </a:lnTo>
                <a:lnTo>
                  <a:pt x="9766293" y="4000969"/>
                </a:lnTo>
                <a:lnTo>
                  <a:pt x="9766293" y="0"/>
                </a:lnTo>
                <a:close/>
              </a:path>
            </a:pathLst>
          </a:custGeom>
          <a:solidFill>
            <a:srgbClr val="B6E4D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425404" y="7243660"/>
            <a:ext cx="14488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168" y="6718745"/>
            <a:ext cx="118348" cy="11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676517" y="6718745"/>
            <a:ext cx="129112" cy="24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805629" y="6718745"/>
            <a:ext cx="118346" cy="11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558168" y="6837092"/>
            <a:ext cx="118348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05629" y="6837092"/>
            <a:ext cx="118346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76517" y="6966194"/>
            <a:ext cx="129112" cy="118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47541" y="2015921"/>
            <a:ext cx="9766293" cy="4000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26381">
              <a:lnSpc>
                <a:spcPct val="95825"/>
              </a:lnSpc>
              <a:spcBef>
                <a:spcPts val="12325"/>
              </a:spcBef>
            </a:pPr>
            <a:r>
              <a:rPr sz="3600" i="1" spc="-1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Г</a:t>
            </a:r>
            <a:r>
              <a:rPr sz="3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де</a:t>
            </a:r>
            <a:r>
              <a:rPr sz="3600" i="1" spc="10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3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ТПУ</a:t>
            </a:r>
            <a:r>
              <a:rPr sz="3600" i="1" spc="1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3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сейчас</a:t>
            </a:r>
            <a:r>
              <a:rPr sz="3600" i="1" spc="-1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3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</a:t>
            </a:r>
            <a:r>
              <a:rPr sz="3600" i="1" spc="36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3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</a:t>
            </a:r>
            <a:r>
              <a:rPr sz="3600" i="1" spc="-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</a:t>
            </a:r>
            <a:r>
              <a:rPr sz="3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да </a:t>
            </a:r>
            <a:r>
              <a:rPr sz="3600" i="1" spc="15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3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нужно</a:t>
            </a:r>
            <a:r>
              <a:rPr sz="3600" i="1" spc="83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3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стр</a:t>
            </a:r>
            <a:r>
              <a:rPr sz="3600" i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е</a:t>
            </a:r>
            <a:r>
              <a:rPr sz="3600" i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</a:t>
            </a:r>
            <a:r>
              <a:rPr sz="3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</a:t>
            </a:r>
            <a:r>
              <a:rPr sz="3600" i="1" spc="-54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</a:t>
            </a:r>
            <a:r>
              <a:rPr sz="36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ься?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31663" y="1438812"/>
            <a:ext cx="4724400" cy="5544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5462" y="1452412"/>
            <a:ext cx="4907534" cy="5505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8940" y="4809324"/>
            <a:ext cx="4740288" cy="498462"/>
          </a:xfrm>
          <a:custGeom>
            <a:avLst/>
            <a:gdLst/>
            <a:ahLst/>
            <a:cxnLst/>
            <a:rect l="l" t="t" r="r" b="b"/>
            <a:pathLst>
              <a:path w="4740288" h="498462">
                <a:moveTo>
                  <a:pt x="0" y="0"/>
                </a:moveTo>
                <a:lnTo>
                  <a:pt x="4740288" y="0"/>
                </a:lnTo>
                <a:lnTo>
                  <a:pt x="4740288" y="498462"/>
                </a:lnTo>
                <a:lnTo>
                  <a:pt x="0" y="498462"/>
                </a:lnTo>
                <a:lnTo>
                  <a:pt x="0" y="0"/>
                </a:lnTo>
                <a:close/>
              </a:path>
            </a:pathLst>
          </a:custGeom>
          <a:ln w="72000">
            <a:solidFill>
              <a:srgbClr val="0FCF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00577" y="371178"/>
            <a:ext cx="4691583" cy="8077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Количество</a:t>
            </a:r>
            <a:r>
              <a:rPr sz="2800" b="1" spc="-2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публикаций</a:t>
            </a:r>
            <a:r>
              <a:rPr sz="2800" b="1" spc="-6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на</a:t>
            </a:r>
            <a:r>
              <a:rPr sz="2800" b="1" spc="-10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  <a:p>
            <a:pPr marL="12700" marR="53339">
              <a:lnSpc>
                <a:spcPct val="95825"/>
              </a:lnSpc>
            </a:pPr>
            <a:r>
              <a:rPr sz="28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800" b="1" spc="-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opus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93431" y="371178"/>
            <a:ext cx="85821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НПР,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394870" y="1723023"/>
            <a:ext cx="867091" cy="543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0373" marR="170836" algn="ctr">
              <a:lnSpc>
                <a:spcPts val="1305"/>
              </a:lnSpc>
              <a:spcBef>
                <a:spcPts val="65"/>
              </a:spcBef>
            </a:pP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Кол-во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41"/>
              </a:lnSpc>
            </a:pP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публикаций на</a:t>
            </a:r>
            <a:r>
              <a:rPr sz="1200" b="1" spc="-42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1</a:t>
            </a:r>
            <a:r>
              <a:rPr sz="1200" b="1" spc="-47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НПР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889184" y="1723023"/>
            <a:ext cx="867091" cy="543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0373" marR="170836" algn="ctr">
              <a:lnSpc>
                <a:spcPts val="1305"/>
              </a:lnSpc>
              <a:spcBef>
                <a:spcPts val="65"/>
              </a:spcBef>
            </a:pP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Кол-во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41"/>
              </a:lnSpc>
            </a:pP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публикаций на</a:t>
            </a:r>
            <a:r>
              <a:rPr sz="1200" b="1" spc="-42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1</a:t>
            </a:r>
            <a:r>
              <a:rPr sz="1200" b="1" spc="-47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НПР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67623" y="1843640"/>
            <a:ext cx="419608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05"/>
              </a:lnSpc>
              <a:spcBef>
                <a:spcPts val="85"/>
              </a:spcBef>
            </a:pPr>
            <a:r>
              <a:rPr sz="16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ВУЗ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88823" y="1843640"/>
            <a:ext cx="419607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05"/>
              </a:lnSpc>
              <a:spcBef>
                <a:spcPts val="85"/>
              </a:spcBef>
            </a:pPr>
            <a:r>
              <a:rPr sz="16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ВУЗ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2976" y="2465888"/>
            <a:ext cx="2476075" cy="693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747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НГУ</a:t>
            </a:r>
            <a:endParaRPr sz="1000">
              <a:latin typeface="Times New Roman"/>
              <a:cs typeface="Times New Roman"/>
            </a:endParaRPr>
          </a:p>
          <a:p>
            <a:pPr marL="31747" marR="1905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ov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osibirsk</a:t>
            </a:r>
            <a:r>
              <a:rPr sz="1000" b="1" spc="-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tate</a:t>
            </a:r>
            <a:r>
              <a:rPr sz="1000" b="1" spc="1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713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МФТИ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Mos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w</a:t>
            </a:r>
            <a:r>
              <a:rPr sz="1000" b="1" spc="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nstitute</a:t>
            </a:r>
            <a:r>
              <a:rPr sz="1000" b="1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Ph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sics</a:t>
            </a:r>
            <a:r>
              <a:rPr sz="1000" b="1" spc="6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and</a:t>
            </a:r>
            <a:r>
              <a:rPr sz="1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Technology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35042" y="2483427"/>
            <a:ext cx="20637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-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9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69495" y="2531039"/>
            <a:ext cx="1561679" cy="30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ВШЭ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Higher</a:t>
            </a:r>
            <a:r>
              <a:rPr sz="1000" b="1" spc="-3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School</a:t>
            </a:r>
            <a:r>
              <a:rPr sz="1000" b="1" spc="3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onomics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199511" y="2619939"/>
            <a:ext cx="26911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68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13008" y="2864414"/>
            <a:ext cx="25729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-69" dirty="0" smtClean="0">
                <a:solidFill>
                  <a:srgbClr val="363435"/>
                </a:solidFill>
                <a:latin typeface="Times New Roman"/>
                <a:cs typeface="Times New Roman"/>
              </a:rPr>
              <a:t>7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69495" y="3028066"/>
            <a:ext cx="2072850" cy="304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ННГУ</a:t>
            </a:r>
            <a:r>
              <a:rPr sz="1000" b="1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им.</a:t>
            </a:r>
            <a:r>
              <a:rPr sz="1000" b="1" spc="-7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Лобачевского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obach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ev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sky</a:t>
            </a:r>
            <a:r>
              <a:rPr sz="1000" b="1" spc="-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N.</a:t>
            </a:r>
            <a:r>
              <a:rPr sz="1000" b="1" spc="-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ov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od</a:t>
            </a:r>
            <a:r>
              <a:rPr sz="1000" b="1" spc="6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03194" y="3115252"/>
            <a:ext cx="26199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63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2346" y="3312940"/>
            <a:ext cx="2870518" cy="1468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329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МИФИ</a:t>
            </a:r>
            <a:endParaRPr sz="1000">
              <a:latin typeface="Times New Roman"/>
              <a:cs typeface="Times New Roman"/>
            </a:endParaRPr>
          </a:p>
          <a:p>
            <a:pPr marL="13329" marR="1905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Mos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w</a:t>
            </a:r>
            <a:r>
              <a:rPr sz="1000" b="1" spc="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Nuclear</a:t>
            </a:r>
            <a:r>
              <a:rPr sz="1000" b="1" spc="-7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648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ЛЭТИ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50"/>
              </a:spcBef>
            </a:pP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t.</a:t>
            </a:r>
            <a:r>
              <a:rPr sz="1000" b="1" spc="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Petersburg</a:t>
            </a:r>
            <a:r>
              <a:rPr sz="1000" b="1" spc="1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Elect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onical</a:t>
            </a:r>
            <a:r>
              <a:rPr sz="1000" b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  <a:p>
            <a:pPr marL="17776" marR="19050">
              <a:lnSpc>
                <a:spcPct val="95825"/>
              </a:lnSpc>
              <a:spcBef>
                <a:spcPts val="80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ИТМО</a:t>
            </a:r>
            <a:endParaRPr sz="1000">
              <a:latin typeface="Times New Roman"/>
              <a:cs typeface="Times New Roman"/>
            </a:endParaRPr>
          </a:p>
          <a:p>
            <a:pPr marL="17776">
              <a:lnSpc>
                <a:spcPct val="95825"/>
              </a:lnSpc>
              <a:spcBef>
                <a:spcPts val="50"/>
              </a:spcBef>
            </a:pP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t.</a:t>
            </a:r>
            <a:r>
              <a:rPr sz="1000" b="1" spc="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Petersburg</a:t>
            </a:r>
            <a:r>
              <a:rPr sz="1000" b="1" spc="1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r>
              <a:rPr sz="1000" b="1" spc="-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1000" b="1" spc="-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.,</a:t>
            </a:r>
            <a:r>
              <a:rPr sz="1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Tech.,Mech.,Optics</a:t>
            </a:r>
            <a:endParaRPr sz="1000">
              <a:latin typeface="Times New Roman"/>
              <a:cs typeface="Times New Roman"/>
            </a:endParaRPr>
          </a:p>
          <a:p>
            <a:pPr marL="21332" marR="19050">
              <a:lnSpc>
                <a:spcPct val="95825"/>
              </a:lnSpc>
              <a:spcBef>
                <a:spcPts val="663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ТГУ</a:t>
            </a:r>
            <a:endParaRPr sz="1000">
              <a:latin typeface="Times New Roman"/>
              <a:cs typeface="Times New Roman"/>
            </a:endParaRPr>
          </a:p>
          <a:p>
            <a:pPr marL="21332" marR="19050">
              <a:lnSpc>
                <a:spcPct val="95825"/>
              </a:lnSpc>
              <a:spcBef>
                <a:spcPts val="50"/>
              </a:spcBef>
            </a:pPr>
            <a:r>
              <a:rPr sz="1000" b="1" spc="-91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omsk</a:t>
            </a:r>
            <a:r>
              <a:rPr sz="1000" b="1" spc="-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tate</a:t>
            </a:r>
            <a:r>
              <a:rPr sz="1000" b="1" spc="1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97958" y="3333882"/>
            <a:ext cx="2828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4.22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78512" y="3465734"/>
            <a:ext cx="1318616" cy="30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УрФУ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Fede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235833" y="3571804"/>
            <a:ext cx="19532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33074" y="3714247"/>
            <a:ext cx="20941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3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78131" y="3893305"/>
            <a:ext cx="1716487" cy="30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ДВФУ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-36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ar</a:t>
            </a:r>
            <a:r>
              <a:rPr sz="1000" b="1" spc="-2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Eastern</a:t>
            </a:r>
            <a:r>
              <a:rPr sz="1000" b="1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Fede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232658" y="3982014"/>
            <a:ext cx="20027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1.4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01260" y="4114297"/>
            <a:ext cx="2713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3.27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69495" y="4352524"/>
            <a:ext cx="2251057" cy="1105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133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РУДН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4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Peoples</a:t>
            </a:r>
            <a:r>
              <a:rPr sz="1000" b="1" spc="0" dirty="0" smtClean="0">
                <a:solidFill>
                  <a:srgbClr val="363435"/>
                </a:solidFill>
                <a:latin typeface="Arial"/>
                <a:cs typeface="Arial"/>
              </a:rPr>
              <a:t>’</a:t>
            </a:r>
            <a:r>
              <a:rPr sz="1000" b="1" spc="143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Friendship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r>
              <a:rPr sz="1000" b="1" spc="-2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ussia</a:t>
            </a:r>
            <a:endParaRPr sz="1000">
              <a:latin typeface="Times New Roman"/>
              <a:cs typeface="Times New Roman"/>
            </a:endParaRPr>
          </a:p>
          <a:p>
            <a:pPr marL="17145" marR="20133">
              <a:lnSpc>
                <a:spcPct val="95825"/>
              </a:lnSpc>
              <a:spcBef>
                <a:spcPts val="8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СФУ</a:t>
            </a:r>
            <a:endParaRPr sz="1000">
              <a:latin typeface="Times New Roman"/>
              <a:cs typeface="Times New Roman"/>
            </a:endParaRPr>
          </a:p>
          <a:p>
            <a:pPr marL="17145" marR="20133">
              <a:lnSpc>
                <a:spcPct val="95825"/>
              </a:lnSpc>
              <a:spcBef>
                <a:spcPts val="5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Siberian</a:t>
            </a:r>
            <a:r>
              <a:rPr sz="1000" b="1" spc="-6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Fede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  <a:p>
            <a:pPr marL="17145" marR="20133">
              <a:lnSpc>
                <a:spcPct val="95825"/>
              </a:lnSpc>
              <a:spcBef>
                <a:spcPts val="64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ЮУрГУ</a:t>
            </a:r>
            <a:endParaRPr sz="1000">
              <a:latin typeface="Times New Roman"/>
              <a:cs typeface="Times New Roman"/>
            </a:endParaRPr>
          </a:p>
          <a:p>
            <a:pPr marL="17145" marR="20133">
              <a:lnSpc>
                <a:spcPct val="95825"/>
              </a:lnSpc>
              <a:spcBef>
                <a:spcPts val="5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South</a:t>
            </a:r>
            <a:r>
              <a:rPr sz="1000" b="1" spc="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tate</a:t>
            </a:r>
            <a:r>
              <a:rPr sz="1000" b="1" spc="1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90177" y="4448739"/>
            <a:ext cx="28295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0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.55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00371" y="4494027"/>
            <a:ext cx="27571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2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78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99702" y="4861692"/>
            <a:ext cx="26923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0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.51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96180" y="4962370"/>
            <a:ext cx="387574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2</a:t>
            </a:r>
            <a:r>
              <a:rPr sz="14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68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0979" y="5059642"/>
            <a:ext cx="2318449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-1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omsk</a:t>
            </a:r>
            <a:r>
              <a:rPr sz="1400" b="1" spc="-1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4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olytechnic</a:t>
            </a:r>
            <a:r>
              <a:rPr sz="1400" b="1" spc="7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4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82950" y="5242248"/>
            <a:ext cx="29768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0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.48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33582" y="5305557"/>
            <a:ext cx="20929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2.2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423" y="5349220"/>
            <a:ext cx="1671415" cy="304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СГАУ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Sama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1000" b="1" spc="-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Ae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ospace</a:t>
            </a:r>
            <a:r>
              <a:rPr sz="1000" b="1" spc="9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73940" y="5671292"/>
            <a:ext cx="1911432" cy="30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МГМУ</a:t>
            </a:r>
            <a:r>
              <a:rPr sz="1000" b="1" spc="1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им.</a:t>
            </a:r>
            <a:r>
              <a:rPr sz="1000" b="1" spc="-7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Сеченова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Sechen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v</a:t>
            </a:r>
            <a:r>
              <a:rPr sz="1000" b="1" spc="1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First</a:t>
            </a:r>
            <a:r>
              <a:rPr sz="1000" b="1" spc="-8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Medical</a:t>
            </a:r>
            <a:r>
              <a:rPr sz="1000" b="1" spc="-1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2970" y="5762364"/>
            <a:ext cx="2150444" cy="10691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НИТУ</a:t>
            </a:r>
            <a:r>
              <a:rPr sz="1000" b="1" spc="1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Arial"/>
                <a:cs typeface="Arial"/>
              </a:rPr>
              <a:t>«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МИСИС</a:t>
            </a:r>
            <a:r>
              <a:rPr sz="1000" b="1" spc="0" dirty="0" smtClean="0">
                <a:solidFill>
                  <a:srgbClr val="363435"/>
                </a:solidFill>
                <a:latin typeface="Arial"/>
                <a:cs typeface="Arial"/>
              </a:rPr>
              <a:t>»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MISIS</a:t>
            </a:r>
            <a:r>
              <a:rPr sz="1000" b="1" spc="-5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8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</a:t>
            </a:r>
            <a:r>
              <a:rPr sz="1000" b="1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v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10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Science</a:t>
            </a:r>
            <a:r>
              <a:rPr sz="1000" b="1" spc="10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and</a:t>
            </a:r>
            <a:r>
              <a:rPr sz="1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Technology</a:t>
            </a:r>
            <a:endParaRPr sz="1000">
              <a:latin typeface="Times New Roman"/>
              <a:cs typeface="Times New Roman"/>
            </a:endParaRPr>
          </a:p>
          <a:p>
            <a:pPr marL="17152" marR="19050">
              <a:lnSpc>
                <a:spcPct val="95825"/>
              </a:lnSpc>
              <a:spcBef>
                <a:spcPts val="69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СПбПУ</a:t>
            </a:r>
            <a:endParaRPr sz="1000">
              <a:latin typeface="Times New Roman"/>
              <a:cs typeface="Times New Roman"/>
            </a:endParaRPr>
          </a:p>
          <a:p>
            <a:pPr marL="17152" marR="19050">
              <a:lnSpc>
                <a:spcPct val="95825"/>
              </a:lnSpc>
              <a:spcBef>
                <a:spcPts val="50"/>
              </a:spcBef>
            </a:pP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t.</a:t>
            </a:r>
            <a:r>
              <a:rPr sz="1000" b="1" spc="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Petersburg</a:t>
            </a:r>
            <a:r>
              <a:rPr sz="1000" b="1" spc="1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olytechnic</a:t>
            </a:r>
            <a:r>
              <a:rPr sz="1000" b="1" spc="5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  <a:p>
            <a:pPr marL="12706" marR="19050">
              <a:lnSpc>
                <a:spcPct val="95825"/>
              </a:lnSpc>
              <a:spcBef>
                <a:spcPts val="628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КазФУ</a:t>
            </a:r>
            <a:endParaRPr sz="1000">
              <a:latin typeface="Times New Roman"/>
              <a:cs typeface="Times New Roman"/>
            </a:endParaRPr>
          </a:p>
          <a:p>
            <a:pPr marL="12706" marR="19050">
              <a:lnSpc>
                <a:spcPct val="95825"/>
              </a:lnSpc>
              <a:spcBef>
                <a:spcPts val="5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Kazan</a:t>
            </a:r>
            <a:r>
              <a:rPr sz="1000" b="1" spc="-1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Fede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93640" y="5761259"/>
            <a:ext cx="28802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2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84220" y="5760192"/>
            <a:ext cx="29400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0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.46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9495" y="6119068"/>
            <a:ext cx="1784568" cy="30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БФУ им.</a:t>
            </a:r>
            <a:r>
              <a:rPr sz="1000" b="1" spc="-7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Канта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I.</a:t>
            </a:r>
            <a:r>
              <a:rPr sz="1000" b="1" spc="-3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Kant</a:t>
            </a:r>
            <a:r>
              <a:rPr sz="1000" b="1" spc="18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Baltic</a:t>
            </a:r>
            <a:r>
              <a:rPr sz="1000" b="1" spc="-7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Fede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08690" y="6160699"/>
            <a:ext cx="26212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92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23387" y="6207773"/>
            <a:ext cx="2170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0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7496" y="6529912"/>
            <a:ext cx="1404598" cy="30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ТюмГУ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-73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yumen</a:t>
            </a:r>
            <a:r>
              <a:rPr sz="1000" b="1" spc="-1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tate</a:t>
            </a:r>
            <a:r>
              <a:rPr sz="1000" b="1" spc="1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9474" y="6550587"/>
            <a:ext cx="20053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1.8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85935" y="6619445"/>
            <a:ext cx="29171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0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.28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25404" y="7243660"/>
            <a:ext cx="150215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8940" y="4809324"/>
            <a:ext cx="4740288" cy="498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4738">
              <a:lnSpc>
                <a:spcPct val="95825"/>
              </a:lnSpc>
              <a:spcBef>
                <a:spcPts val="18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ТПУ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61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9923" y="1379583"/>
            <a:ext cx="4715281" cy="5391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89346" y="1380322"/>
            <a:ext cx="4946383" cy="6164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29784" y="5715571"/>
            <a:ext cx="4594372" cy="509155"/>
          </a:xfrm>
          <a:custGeom>
            <a:avLst/>
            <a:gdLst/>
            <a:ahLst/>
            <a:cxnLst/>
            <a:rect l="l" t="t" r="r" b="b"/>
            <a:pathLst>
              <a:path w="4594372" h="509155">
                <a:moveTo>
                  <a:pt x="0" y="0"/>
                </a:moveTo>
                <a:lnTo>
                  <a:pt x="4594372" y="0"/>
                </a:lnTo>
                <a:lnTo>
                  <a:pt x="4594372" y="509155"/>
                </a:lnTo>
                <a:lnTo>
                  <a:pt x="0" y="509155"/>
                </a:lnTo>
                <a:lnTo>
                  <a:pt x="0" y="0"/>
                </a:lnTo>
                <a:close/>
              </a:path>
            </a:pathLst>
          </a:custGeom>
          <a:ln w="72000">
            <a:solidFill>
              <a:srgbClr val="0FCF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31582" y="6755474"/>
            <a:ext cx="60794" cy="76193"/>
          </a:xfrm>
          <a:custGeom>
            <a:avLst/>
            <a:gdLst/>
            <a:ahLst/>
            <a:cxnLst/>
            <a:rect l="l" t="t" r="r" b="b"/>
            <a:pathLst>
              <a:path w="60794" h="76193">
                <a:moveTo>
                  <a:pt x="22161" y="36017"/>
                </a:moveTo>
                <a:lnTo>
                  <a:pt x="57950" y="0"/>
                </a:lnTo>
                <a:lnTo>
                  <a:pt x="43446" y="0"/>
                </a:lnTo>
                <a:lnTo>
                  <a:pt x="10921" y="33507"/>
                </a:lnTo>
                <a:lnTo>
                  <a:pt x="10921" y="0"/>
                </a:lnTo>
                <a:lnTo>
                  <a:pt x="0" y="0"/>
                </a:lnTo>
                <a:lnTo>
                  <a:pt x="0" y="76193"/>
                </a:lnTo>
                <a:lnTo>
                  <a:pt x="10921" y="76193"/>
                </a:lnTo>
                <a:lnTo>
                  <a:pt x="10921" y="38858"/>
                </a:lnTo>
                <a:lnTo>
                  <a:pt x="44869" y="76193"/>
                </a:lnTo>
                <a:lnTo>
                  <a:pt x="60794" y="76193"/>
                </a:lnTo>
                <a:lnTo>
                  <a:pt x="22161" y="3601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69088" y="6754163"/>
            <a:ext cx="62600" cy="78828"/>
          </a:xfrm>
          <a:custGeom>
            <a:avLst/>
            <a:gdLst/>
            <a:ahLst/>
            <a:cxnLst/>
            <a:rect l="l" t="t" r="r" b="b"/>
            <a:pathLst>
              <a:path w="62600" h="78828">
                <a:moveTo>
                  <a:pt x="22074" y="78673"/>
                </a:moveTo>
                <a:lnTo>
                  <a:pt x="25930" y="78828"/>
                </a:lnTo>
                <a:lnTo>
                  <a:pt x="40692" y="76234"/>
                </a:lnTo>
                <a:lnTo>
                  <a:pt x="51892" y="68947"/>
                </a:lnTo>
                <a:lnTo>
                  <a:pt x="59247" y="57708"/>
                </a:lnTo>
                <a:lnTo>
                  <a:pt x="62472" y="43259"/>
                </a:lnTo>
                <a:lnTo>
                  <a:pt x="62600" y="39401"/>
                </a:lnTo>
                <a:lnTo>
                  <a:pt x="60393" y="24522"/>
                </a:lnTo>
                <a:lnTo>
                  <a:pt x="53974" y="12442"/>
                </a:lnTo>
                <a:lnTo>
                  <a:pt x="43654" y="4031"/>
                </a:lnTo>
                <a:lnTo>
                  <a:pt x="29744" y="157"/>
                </a:lnTo>
                <a:lnTo>
                  <a:pt x="25930" y="0"/>
                </a:lnTo>
                <a:lnTo>
                  <a:pt x="11205" y="2662"/>
                </a:lnTo>
                <a:lnTo>
                  <a:pt x="0" y="10070"/>
                </a:lnTo>
                <a:lnTo>
                  <a:pt x="827" y="40422"/>
                </a:lnTo>
                <a:lnTo>
                  <a:pt x="816" y="39401"/>
                </a:lnTo>
                <a:lnTo>
                  <a:pt x="3468" y="25086"/>
                </a:lnTo>
                <a:lnTo>
                  <a:pt x="11453" y="14252"/>
                </a:lnTo>
                <a:lnTo>
                  <a:pt x="24815" y="9622"/>
                </a:lnTo>
                <a:lnTo>
                  <a:pt x="25930" y="9601"/>
                </a:lnTo>
                <a:lnTo>
                  <a:pt x="39660" y="13707"/>
                </a:lnTo>
                <a:lnTo>
                  <a:pt x="48008" y="24206"/>
                </a:lnTo>
                <a:lnTo>
                  <a:pt x="51021" y="38372"/>
                </a:lnTo>
                <a:lnTo>
                  <a:pt x="51033" y="39401"/>
                </a:lnTo>
                <a:lnTo>
                  <a:pt x="48522" y="53578"/>
                </a:lnTo>
                <a:lnTo>
                  <a:pt x="40689" y="64480"/>
                </a:lnTo>
                <a:lnTo>
                  <a:pt x="27081" y="69184"/>
                </a:lnTo>
                <a:lnTo>
                  <a:pt x="25930" y="69206"/>
                </a:lnTo>
                <a:lnTo>
                  <a:pt x="22074" y="78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58341" y="6764233"/>
            <a:ext cx="36677" cy="68603"/>
          </a:xfrm>
          <a:custGeom>
            <a:avLst/>
            <a:gdLst/>
            <a:ahLst/>
            <a:cxnLst/>
            <a:rect l="l" t="t" r="r" b="b"/>
            <a:pathLst>
              <a:path w="36677" h="68603">
                <a:moveTo>
                  <a:pt x="11574" y="30352"/>
                </a:moveTo>
                <a:lnTo>
                  <a:pt x="10747" y="0"/>
                </a:lnTo>
                <a:lnTo>
                  <a:pt x="3369" y="11283"/>
                </a:lnTo>
                <a:lnTo>
                  <a:pt x="127" y="25573"/>
                </a:lnTo>
                <a:lnTo>
                  <a:pt x="0" y="29331"/>
                </a:lnTo>
                <a:lnTo>
                  <a:pt x="2192" y="44436"/>
                </a:lnTo>
                <a:lnTo>
                  <a:pt x="8581" y="56512"/>
                </a:lnTo>
                <a:lnTo>
                  <a:pt x="18885" y="64815"/>
                </a:lnTo>
                <a:lnTo>
                  <a:pt x="32822" y="68603"/>
                </a:lnTo>
                <a:lnTo>
                  <a:pt x="36677" y="59136"/>
                </a:lnTo>
                <a:lnTo>
                  <a:pt x="22656" y="54962"/>
                </a:lnTo>
                <a:lnTo>
                  <a:pt x="14438" y="44394"/>
                </a:lnTo>
                <a:lnTo>
                  <a:pt x="11574" y="3035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52003" y="6755474"/>
            <a:ext cx="83394" cy="76193"/>
          </a:xfrm>
          <a:custGeom>
            <a:avLst/>
            <a:gdLst/>
            <a:ahLst/>
            <a:cxnLst/>
            <a:rect l="l" t="t" r="r" b="b"/>
            <a:pathLst>
              <a:path w="83394" h="76193">
                <a:moveTo>
                  <a:pt x="72478" y="76193"/>
                </a:moveTo>
                <a:lnTo>
                  <a:pt x="83394" y="76193"/>
                </a:lnTo>
                <a:lnTo>
                  <a:pt x="83394" y="0"/>
                </a:lnTo>
                <a:lnTo>
                  <a:pt x="65383" y="0"/>
                </a:lnTo>
                <a:lnTo>
                  <a:pt x="41911" y="63315"/>
                </a:lnTo>
                <a:lnTo>
                  <a:pt x="18014" y="0"/>
                </a:lnTo>
                <a:lnTo>
                  <a:pt x="0" y="0"/>
                </a:lnTo>
                <a:lnTo>
                  <a:pt x="0" y="76193"/>
                </a:lnTo>
                <a:lnTo>
                  <a:pt x="10919" y="76193"/>
                </a:lnTo>
                <a:lnTo>
                  <a:pt x="10919" y="10262"/>
                </a:lnTo>
                <a:lnTo>
                  <a:pt x="11131" y="10262"/>
                </a:lnTo>
                <a:lnTo>
                  <a:pt x="36349" y="76193"/>
                </a:lnTo>
                <a:lnTo>
                  <a:pt x="47048" y="76193"/>
                </a:lnTo>
                <a:lnTo>
                  <a:pt x="72262" y="10262"/>
                </a:lnTo>
                <a:lnTo>
                  <a:pt x="72478" y="10262"/>
                </a:lnTo>
                <a:lnTo>
                  <a:pt x="72478" y="7619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88358" y="6755474"/>
            <a:ext cx="58294" cy="76193"/>
          </a:xfrm>
          <a:custGeom>
            <a:avLst/>
            <a:gdLst/>
            <a:ahLst/>
            <a:cxnLst/>
            <a:rect l="l" t="t" r="r" b="b"/>
            <a:pathLst>
              <a:path w="58294" h="76193">
                <a:moveTo>
                  <a:pt x="23691" y="76193"/>
                </a:moveTo>
                <a:lnTo>
                  <a:pt x="34610" y="76193"/>
                </a:lnTo>
                <a:lnTo>
                  <a:pt x="34610" y="9607"/>
                </a:lnTo>
                <a:lnTo>
                  <a:pt x="58294" y="9607"/>
                </a:lnTo>
                <a:lnTo>
                  <a:pt x="58294" y="0"/>
                </a:lnTo>
                <a:lnTo>
                  <a:pt x="0" y="0"/>
                </a:lnTo>
                <a:lnTo>
                  <a:pt x="0" y="9607"/>
                </a:lnTo>
                <a:lnTo>
                  <a:pt x="23691" y="9607"/>
                </a:lnTo>
                <a:lnTo>
                  <a:pt x="23691" y="7619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55708" y="6754163"/>
            <a:ext cx="57534" cy="78828"/>
          </a:xfrm>
          <a:custGeom>
            <a:avLst/>
            <a:gdLst/>
            <a:ahLst/>
            <a:cxnLst/>
            <a:rect l="l" t="t" r="r" b="b"/>
            <a:pathLst>
              <a:path w="57534" h="78828">
                <a:moveTo>
                  <a:pt x="2341" y="54013"/>
                </a:moveTo>
                <a:lnTo>
                  <a:pt x="9000" y="65850"/>
                </a:lnTo>
                <a:lnTo>
                  <a:pt x="19435" y="74119"/>
                </a:lnTo>
                <a:lnTo>
                  <a:pt x="33105" y="78359"/>
                </a:lnTo>
                <a:lnTo>
                  <a:pt x="40173" y="78828"/>
                </a:lnTo>
                <a:lnTo>
                  <a:pt x="44644" y="78828"/>
                </a:lnTo>
                <a:lnTo>
                  <a:pt x="51743" y="78616"/>
                </a:lnTo>
                <a:lnTo>
                  <a:pt x="57534" y="76085"/>
                </a:lnTo>
                <a:lnTo>
                  <a:pt x="56874" y="65493"/>
                </a:lnTo>
                <a:lnTo>
                  <a:pt x="53166" y="67783"/>
                </a:lnTo>
                <a:lnTo>
                  <a:pt x="45622" y="69206"/>
                </a:lnTo>
                <a:lnTo>
                  <a:pt x="40275" y="69206"/>
                </a:lnTo>
                <a:lnTo>
                  <a:pt x="26824" y="66012"/>
                </a:lnTo>
                <a:lnTo>
                  <a:pt x="16762" y="57116"/>
                </a:lnTo>
                <a:lnTo>
                  <a:pt x="11810" y="43540"/>
                </a:lnTo>
                <a:lnTo>
                  <a:pt x="11573" y="39401"/>
                </a:lnTo>
                <a:lnTo>
                  <a:pt x="14650" y="25235"/>
                </a:lnTo>
                <a:lnTo>
                  <a:pt x="23231" y="14936"/>
                </a:lnTo>
                <a:lnTo>
                  <a:pt x="36344" y="9886"/>
                </a:lnTo>
                <a:lnTo>
                  <a:pt x="40821" y="9601"/>
                </a:lnTo>
                <a:lnTo>
                  <a:pt x="46498" y="9601"/>
                </a:lnTo>
                <a:lnTo>
                  <a:pt x="51743" y="11022"/>
                </a:lnTo>
                <a:lnTo>
                  <a:pt x="56544" y="13859"/>
                </a:lnTo>
                <a:lnTo>
                  <a:pt x="57420" y="3271"/>
                </a:lnTo>
                <a:lnTo>
                  <a:pt x="51845" y="767"/>
                </a:lnTo>
                <a:lnTo>
                  <a:pt x="46282" y="0"/>
                </a:lnTo>
                <a:lnTo>
                  <a:pt x="40275" y="0"/>
                </a:lnTo>
                <a:lnTo>
                  <a:pt x="25574" y="2296"/>
                </a:lnTo>
                <a:lnTo>
                  <a:pt x="13535" y="8840"/>
                </a:lnTo>
                <a:lnTo>
                  <a:pt x="4908" y="19114"/>
                </a:lnTo>
                <a:lnTo>
                  <a:pt x="449" y="32600"/>
                </a:lnTo>
                <a:lnTo>
                  <a:pt x="0" y="39074"/>
                </a:lnTo>
                <a:lnTo>
                  <a:pt x="2341" y="5401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76460" y="6890532"/>
            <a:ext cx="36673" cy="68604"/>
          </a:xfrm>
          <a:custGeom>
            <a:avLst/>
            <a:gdLst/>
            <a:ahLst/>
            <a:cxnLst/>
            <a:rect l="l" t="t" r="r" b="b"/>
            <a:pathLst>
              <a:path w="36673" h="68604">
                <a:moveTo>
                  <a:pt x="2193" y="44437"/>
                </a:moveTo>
                <a:lnTo>
                  <a:pt x="8584" y="56513"/>
                </a:lnTo>
                <a:lnTo>
                  <a:pt x="18888" y="64816"/>
                </a:lnTo>
                <a:lnTo>
                  <a:pt x="32822" y="68604"/>
                </a:lnTo>
                <a:lnTo>
                  <a:pt x="36673" y="59124"/>
                </a:lnTo>
                <a:lnTo>
                  <a:pt x="22650" y="54949"/>
                </a:lnTo>
                <a:lnTo>
                  <a:pt x="14437" y="44376"/>
                </a:lnTo>
                <a:lnTo>
                  <a:pt x="11581" y="30334"/>
                </a:lnTo>
                <a:lnTo>
                  <a:pt x="11570" y="29335"/>
                </a:lnTo>
                <a:lnTo>
                  <a:pt x="10747" y="0"/>
                </a:lnTo>
                <a:lnTo>
                  <a:pt x="3369" y="11283"/>
                </a:lnTo>
                <a:lnTo>
                  <a:pt x="128" y="25574"/>
                </a:lnTo>
                <a:lnTo>
                  <a:pt x="0" y="29332"/>
                </a:lnTo>
                <a:lnTo>
                  <a:pt x="2193" y="4443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76460" y="6919864"/>
            <a:ext cx="0" cy="3"/>
          </a:xfrm>
          <a:custGeom>
            <a:avLst/>
            <a:gdLst/>
            <a:ahLst/>
            <a:cxnLst/>
            <a:rect l="l" t="t" r="r" b="b"/>
            <a:pathLst>
              <a:path h="3">
                <a:moveTo>
                  <a:pt x="0" y="0"/>
                </a:moveTo>
                <a:lnTo>
                  <a:pt x="0" y="3"/>
                </a:lnTo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63030" y="6881761"/>
            <a:ext cx="65815" cy="77529"/>
          </a:xfrm>
          <a:custGeom>
            <a:avLst/>
            <a:gdLst/>
            <a:ahLst/>
            <a:cxnLst/>
            <a:rect l="l" t="t" r="r" b="b"/>
            <a:pathLst>
              <a:path w="65815" h="77529">
                <a:moveTo>
                  <a:pt x="3" y="76197"/>
                </a:moveTo>
                <a:lnTo>
                  <a:pt x="2289" y="77090"/>
                </a:lnTo>
                <a:lnTo>
                  <a:pt x="5231" y="77529"/>
                </a:lnTo>
                <a:lnTo>
                  <a:pt x="8834" y="77529"/>
                </a:lnTo>
                <a:lnTo>
                  <a:pt x="20371" y="73088"/>
                </a:lnTo>
                <a:lnTo>
                  <a:pt x="26544" y="61814"/>
                </a:lnTo>
                <a:lnTo>
                  <a:pt x="29019" y="46783"/>
                </a:lnTo>
                <a:lnTo>
                  <a:pt x="29466" y="31556"/>
                </a:lnTo>
                <a:lnTo>
                  <a:pt x="29469" y="9608"/>
                </a:lnTo>
                <a:lnTo>
                  <a:pt x="54907" y="9608"/>
                </a:lnTo>
                <a:lnTo>
                  <a:pt x="54907" y="76197"/>
                </a:lnTo>
                <a:lnTo>
                  <a:pt x="65815" y="76197"/>
                </a:lnTo>
                <a:lnTo>
                  <a:pt x="65815" y="0"/>
                </a:lnTo>
                <a:lnTo>
                  <a:pt x="18558" y="0"/>
                </a:lnTo>
                <a:lnTo>
                  <a:pt x="18558" y="27622"/>
                </a:lnTo>
                <a:lnTo>
                  <a:pt x="18106" y="43647"/>
                </a:lnTo>
                <a:lnTo>
                  <a:pt x="15674" y="58644"/>
                </a:lnTo>
                <a:lnTo>
                  <a:pt x="9645" y="67317"/>
                </a:lnTo>
                <a:lnTo>
                  <a:pt x="6875" y="67895"/>
                </a:lnTo>
                <a:lnTo>
                  <a:pt x="2513" y="67690"/>
                </a:lnTo>
                <a:lnTo>
                  <a:pt x="0" y="66812"/>
                </a:lnTo>
                <a:lnTo>
                  <a:pt x="3" y="7619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39201" y="6880465"/>
            <a:ext cx="57531" cy="78826"/>
          </a:xfrm>
          <a:custGeom>
            <a:avLst/>
            <a:gdLst/>
            <a:ahLst/>
            <a:cxnLst/>
            <a:rect l="l" t="t" r="r" b="b"/>
            <a:pathLst>
              <a:path w="57531" h="78826">
                <a:moveTo>
                  <a:pt x="2339" y="54014"/>
                </a:moveTo>
                <a:lnTo>
                  <a:pt x="8998" y="65850"/>
                </a:lnTo>
                <a:lnTo>
                  <a:pt x="19435" y="74119"/>
                </a:lnTo>
                <a:lnTo>
                  <a:pt x="33107" y="78357"/>
                </a:lnTo>
                <a:lnTo>
                  <a:pt x="40170" y="78826"/>
                </a:lnTo>
                <a:lnTo>
                  <a:pt x="44653" y="78826"/>
                </a:lnTo>
                <a:lnTo>
                  <a:pt x="51739" y="78602"/>
                </a:lnTo>
                <a:lnTo>
                  <a:pt x="57531" y="76075"/>
                </a:lnTo>
                <a:lnTo>
                  <a:pt x="56870" y="65491"/>
                </a:lnTo>
                <a:lnTo>
                  <a:pt x="53162" y="67781"/>
                </a:lnTo>
                <a:lnTo>
                  <a:pt x="45631" y="69192"/>
                </a:lnTo>
                <a:lnTo>
                  <a:pt x="40284" y="69192"/>
                </a:lnTo>
                <a:lnTo>
                  <a:pt x="26824" y="66001"/>
                </a:lnTo>
                <a:lnTo>
                  <a:pt x="16758" y="57110"/>
                </a:lnTo>
                <a:lnTo>
                  <a:pt x="11806" y="43538"/>
                </a:lnTo>
                <a:lnTo>
                  <a:pt x="11569" y="39403"/>
                </a:lnTo>
                <a:lnTo>
                  <a:pt x="14648" y="25236"/>
                </a:lnTo>
                <a:lnTo>
                  <a:pt x="23233" y="14937"/>
                </a:lnTo>
                <a:lnTo>
                  <a:pt x="36342" y="9886"/>
                </a:lnTo>
                <a:lnTo>
                  <a:pt x="40817" y="9601"/>
                </a:lnTo>
                <a:lnTo>
                  <a:pt x="46507" y="9598"/>
                </a:lnTo>
                <a:lnTo>
                  <a:pt x="51739" y="11019"/>
                </a:lnTo>
                <a:lnTo>
                  <a:pt x="56540" y="13860"/>
                </a:lnTo>
                <a:lnTo>
                  <a:pt x="57416" y="3268"/>
                </a:lnTo>
                <a:lnTo>
                  <a:pt x="51854" y="756"/>
                </a:lnTo>
                <a:lnTo>
                  <a:pt x="46278" y="0"/>
                </a:lnTo>
                <a:lnTo>
                  <a:pt x="40284" y="0"/>
                </a:lnTo>
                <a:lnTo>
                  <a:pt x="25580" y="2293"/>
                </a:lnTo>
                <a:lnTo>
                  <a:pt x="13538" y="8832"/>
                </a:lnTo>
                <a:lnTo>
                  <a:pt x="4912" y="19102"/>
                </a:lnTo>
                <a:lnTo>
                  <a:pt x="450" y="32587"/>
                </a:lnTo>
                <a:lnTo>
                  <a:pt x="0" y="39075"/>
                </a:lnTo>
                <a:lnTo>
                  <a:pt x="2339" y="5401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439659" y="7006753"/>
            <a:ext cx="57518" cy="78828"/>
          </a:xfrm>
          <a:custGeom>
            <a:avLst/>
            <a:gdLst/>
            <a:ahLst/>
            <a:cxnLst/>
            <a:rect l="l" t="t" r="r" b="b"/>
            <a:pathLst>
              <a:path w="57518" h="78828">
                <a:moveTo>
                  <a:pt x="2339" y="54014"/>
                </a:moveTo>
                <a:lnTo>
                  <a:pt x="8997" y="65851"/>
                </a:lnTo>
                <a:lnTo>
                  <a:pt x="19433" y="74120"/>
                </a:lnTo>
                <a:lnTo>
                  <a:pt x="33104" y="78359"/>
                </a:lnTo>
                <a:lnTo>
                  <a:pt x="40170" y="78828"/>
                </a:lnTo>
                <a:lnTo>
                  <a:pt x="44640" y="78828"/>
                </a:lnTo>
                <a:lnTo>
                  <a:pt x="51739" y="78612"/>
                </a:lnTo>
                <a:lnTo>
                  <a:pt x="57518" y="76085"/>
                </a:lnTo>
                <a:lnTo>
                  <a:pt x="56870" y="65495"/>
                </a:lnTo>
                <a:lnTo>
                  <a:pt x="53162" y="67791"/>
                </a:lnTo>
                <a:lnTo>
                  <a:pt x="45631" y="69209"/>
                </a:lnTo>
                <a:lnTo>
                  <a:pt x="40271" y="69209"/>
                </a:lnTo>
                <a:lnTo>
                  <a:pt x="26820" y="66016"/>
                </a:lnTo>
                <a:lnTo>
                  <a:pt x="16758" y="57118"/>
                </a:lnTo>
                <a:lnTo>
                  <a:pt x="11807" y="43543"/>
                </a:lnTo>
                <a:lnTo>
                  <a:pt x="11569" y="39405"/>
                </a:lnTo>
                <a:lnTo>
                  <a:pt x="14648" y="25244"/>
                </a:lnTo>
                <a:lnTo>
                  <a:pt x="23232" y="14942"/>
                </a:lnTo>
                <a:lnTo>
                  <a:pt x="36340" y="9887"/>
                </a:lnTo>
                <a:lnTo>
                  <a:pt x="40817" y="9601"/>
                </a:lnTo>
                <a:lnTo>
                  <a:pt x="46494" y="9601"/>
                </a:lnTo>
                <a:lnTo>
                  <a:pt x="51739" y="11019"/>
                </a:lnTo>
                <a:lnTo>
                  <a:pt x="56540" y="13870"/>
                </a:lnTo>
                <a:lnTo>
                  <a:pt x="57416" y="3279"/>
                </a:lnTo>
                <a:lnTo>
                  <a:pt x="51854" y="767"/>
                </a:lnTo>
                <a:lnTo>
                  <a:pt x="46278" y="0"/>
                </a:lnTo>
                <a:lnTo>
                  <a:pt x="40271" y="0"/>
                </a:lnTo>
                <a:lnTo>
                  <a:pt x="25571" y="2295"/>
                </a:lnTo>
                <a:lnTo>
                  <a:pt x="13531" y="8837"/>
                </a:lnTo>
                <a:lnTo>
                  <a:pt x="4906" y="19110"/>
                </a:lnTo>
                <a:lnTo>
                  <a:pt x="448" y="32600"/>
                </a:lnTo>
                <a:lnTo>
                  <a:pt x="0" y="39074"/>
                </a:lnTo>
                <a:lnTo>
                  <a:pt x="2339" y="5401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20761" y="7008060"/>
            <a:ext cx="58293" cy="76193"/>
          </a:xfrm>
          <a:custGeom>
            <a:avLst/>
            <a:gdLst/>
            <a:ahLst/>
            <a:cxnLst/>
            <a:rect l="l" t="t" r="r" b="b"/>
            <a:pathLst>
              <a:path w="58293" h="76193">
                <a:moveTo>
                  <a:pt x="23685" y="76193"/>
                </a:moveTo>
                <a:lnTo>
                  <a:pt x="34594" y="76193"/>
                </a:lnTo>
                <a:lnTo>
                  <a:pt x="34594" y="9607"/>
                </a:lnTo>
                <a:lnTo>
                  <a:pt x="58293" y="9607"/>
                </a:lnTo>
                <a:lnTo>
                  <a:pt x="58293" y="0"/>
                </a:lnTo>
                <a:lnTo>
                  <a:pt x="0" y="0"/>
                </a:lnTo>
                <a:lnTo>
                  <a:pt x="0" y="9607"/>
                </a:lnTo>
                <a:lnTo>
                  <a:pt x="23685" y="9607"/>
                </a:lnTo>
                <a:lnTo>
                  <a:pt x="23685" y="7619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664423" y="7008060"/>
            <a:ext cx="42697" cy="76193"/>
          </a:xfrm>
          <a:custGeom>
            <a:avLst/>
            <a:gdLst/>
            <a:ahLst/>
            <a:cxnLst/>
            <a:rect l="l" t="t" r="r" b="b"/>
            <a:pathLst>
              <a:path w="42697" h="76193">
                <a:moveTo>
                  <a:pt x="10922" y="9607"/>
                </a:moveTo>
                <a:lnTo>
                  <a:pt x="42697" y="9607"/>
                </a:lnTo>
                <a:lnTo>
                  <a:pt x="42697" y="0"/>
                </a:lnTo>
                <a:lnTo>
                  <a:pt x="0" y="0"/>
                </a:lnTo>
                <a:lnTo>
                  <a:pt x="0" y="76193"/>
                </a:lnTo>
                <a:lnTo>
                  <a:pt x="42697" y="76193"/>
                </a:lnTo>
                <a:lnTo>
                  <a:pt x="42697" y="66588"/>
                </a:lnTo>
                <a:lnTo>
                  <a:pt x="10922" y="66588"/>
                </a:lnTo>
                <a:lnTo>
                  <a:pt x="10922" y="41482"/>
                </a:lnTo>
                <a:lnTo>
                  <a:pt x="39852" y="41482"/>
                </a:lnTo>
                <a:lnTo>
                  <a:pt x="39852" y="31884"/>
                </a:lnTo>
                <a:lnTo>
                  <a:pt x="10922" y="31884"/>
                </a:lnTo>
                <a:lnTo>
                  <a:pt x="10922" y="960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78292" y="6881761"/>
            <a:ext cx="42684" cy="76197"/>
          </a:xfrm>
          <a:custGeom>
            <a:avLst/>
            <a:gdLst/>
            <a:ahLst/>
            <a:cxnLst/>
            <a:rect l="l" t="t" r="r" b="b"/>
            <a:pathLst>
              <a:path w="42684" h="76197">
                <a:moveTo>
                  <a:pt x="10909" y="9608"/>
                </a:moveTo>
                <a:lnTo>
                  <a:pt x="42684" y="9608"/>
                </a:lnTo>
                <a:lnTo>
                  <a:pt x="42684" y="0"/>
                </a:lnTo>
                <a:lnTo>
                  <a:pt x="0" y="0"/>
                </a:lnTo>
                <a:lnTo>
                  <a:pt x="0" y="76197"/>
                </a:lnTo>
                <a:lnTo>
                  <a:pt x="42684" y="76197"/>
                </a:lnTo>
                <a:lnTo>
                  <a:pt x="42684" y="66596"/>
                </a:lnTo>
                <a:lnTo>
                  <a:pt x="10909" y="66596"/>
                </a:lnTo>
                <a:lnTo>
                  <a:pt x="10909" y="41483"/>
                </a:lnTo>
                <a:lnTo>
                  <a:pt x="39839" y="41483"/>
                </a:lnTo>
                <a:lnTo>
                  <a:pt x="39839" y="31882"/>
                </a:lnTo>
                <a:lnTo>
                  <a:pt x="10909" y="31882"/>
                </a:lnTo>
                <a:lnTo>
                  <a:pt x="10909" y="960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07121" y="6881761"/>
            <a:ext cx="46494" cy="76197"/>
          </a:xfrm>
          <a:custGeom>
            <a:avLst/>
            <a:gdLst/>
            <a:ahLst/>
            <a:cxnLst/>
            <a:rect l="l" t="t" r="r" b="b"/>
            <a:pathLst>
              <a:path w="46494" h="76197">
                <a:moveTo>
                  <a:pt x="35572" y="76197"/>
                </a:moveTo>
                <a:lnTo>
                  <a:pt x="46494" y="76197"/>
                </a:lnTo>
                <a:lnTo>
                  <a:pt x="46494" y="0"/>
                </a:lnTo>
                <a:lnTo>
                  <a:pt x="35572" y="0"/>
                </a:lnTo>
                <a:lnTo>
                  <a:pt x="35572" y="35049"/>
                </a:lnTo>
                <a:lnTo>
                  <a:pt x="31750" y="35816"/>
                </a:lnTo>
                <a:lnTo>
                  <a:pt x="29565" y="35816"/>
                </a:lnTo>
                <a:lnTo>
                  <a:pt x="16437" y="31236"/>
                </a:lnTo>
                <a:lnTo>
                  <a:pt x="11258" y="18587"/>
                </a:lnTo>
                <a:lnTo>
                  <a:pt x="10909" y="12236"/>
                </a:lnTo>
                <a:lnTo>
                  <a:pt x="10909" y="0"/>
                </a:lnTo>
                <a:lnTo>
                  <a:pt x="0" y="0"/>
                </a:lnTo>
                <a:lnTo>
                  <a:pt x="0" y="13651"/>
                </a:lnTo>
                <a:lnTo>
                  <a:pt x="2702" y="29620"/>
                </a:lnTo>
                <a:lnTo>
                  <a:pt x="10529" y="40021"/>
                </a:lnTo>
                <a:lnTo>
                  <a:pt x="23054" y="44953"/>
                </a:lnTo>
                <a:lnTo>
                  <a:pt x="29565" y="45417"/>
                </a:lnTo>
                <a:lnTo>
                  <a:pt x="33718" y="45313"/>
                </a:lnTo>
                <a:lnTo>
                  <a:pt x="35572" y="44978"/>
                </a:lnTo>
                <a:lnTo>
                  <a:pt x="35572" y="7619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89976" y="7008060"/>
            <a:ext cx="58293" cy="76193"/>
          </a:xfrm>
          <a:custGeom>
            <a:avLst/>
            <a:gdLst/>
            <a:ahLst/>
            <a:cxnLst/>
            <a:rect l="l" t="t" r="r" b="b"/>
            <a:pathLst>
              <a:path w="58293" h="76193">
                <a:moveTo>
                  <a:pt x="23685" y="76193"/>
                </a:moveTo>
                <a:lnTo>
                  <a:pt x="34607" y="76193"/>
                </a:lnTo>
                <a:lnTo>
                  <a:pt x="34607" y="9607"/>
                </a:lnTo>
                <a:lnTo>
                  <a:pt x="58293" y="9607"/>
                </a:lnTo>
                <a:lnTo>
                  <a:pt x="58293" y="0"/>
                </a:lnTo>
                <a:lnTo>
                  <a:pt x="0" y="0"/>
                </a:lnTo>
                <a:lnTo>
                  <a:pt x="0" y="9607"/>
                </a:lnTo>
                <a:lnTo>
                  <a:pt x="23685" y="9607"/>
                </a:lnTo>
                <a:lnTo>
                  <a:pt x="23685" y="7619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15529" y="7008060"/>
            <a:ext cx="58293" cy="76193"/>
          </a:xfrm>
          <a:custGeom>
            <a:avLst/>
            <a:gdLst/>
            <a:ahLst/>
            <a:cxnLst/>
            <a:rect l="l" t="t" r="r" b="b"/>
            <a:pathLst>
              <a:path w="58293" h="76193">
                <a:moveTo>
                  <a:pt x="47053" y="0"/>
                </a:moveTo>
                <a:lnTo>
                  <a:pt x="11023" y="59389"/>
                </a:lnTo>
                <a:lnTo>
                  <a:pt x="10909" y="0"/>
                </a:lnTo>
                <a:lnTo>
                  <a:pt x="0" y="0"/>
                </a:lnTo>
                <a:lnTo>
                  <a:pt x="0" y="76193"/>
                </a:lnTo>
                <a:lnTo>
                  <a:pt x="11239" y="76193"/>
                </a:lnTo>
                <a:lnTo>
                  <a:pt x="47269" y="17250"/>
                </a:lnTo>
                <a:lnTo>
                  <a:pt x="47371" y="76193"/>
                </a:lnTo>
                <a:lnTo>
                  <a:pt x="58293" y="76193"/>
                </a:lnTo>
                <a:lnTo>
                  <a:pt x="58293" y="0"/>
                </a:lnTo>
                <a:lnTo>
                  <a:pt x="47053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58976" y="6881761"/>
            <a:ext cx="71069" cy="76197"/>
          </a:xfrm>
          <a:custGeom>
            <a:avLst/>
            <a:gdLst/>
            <a:ahLst/>
            <a:cxnLst/>
            <a:rect l="l" t="t" r="r" b="b"/>
            <a:pathLst>
              <a:path w="71069" h="76197">
                <a:moveTo>
                  <a:pt x="15608" y="0"/>
                </a:moveTo>
                <a:lnTo>
                  <a:pt x="2514" y="0"/>
                </a:lnTo>
                <a:lnTo>
                  <a:pt x="28054" y="36572"/>
                </a:lnTo>
                <a:lnTo>
                  <a:pt x="0" y="76197"/>
                </a:lnTo>
                <a:lnTo>
                  <a:pt x="13106" y="76197"/>
                </a:lnTo>
                <a:lnTo>
                  <a:pt x="34823" y="43883"/>
                </a:lnTo>
                <a:lnTo>
                  <a:pt x="57302" y="76197"/>
                </a:lnTo>
                <a:lnTo>
                  <a:pt x="71069" y="76197"/>
                </a:lnTo>
                <a:lnTo>
                  <a:pt x="42900" y="36356"/>
                </a:lnTo>
                <a:lnTo>
                  <a:pt x="68554" y="0"/>
                </a:lnTo>
                <a:lnTo>
                  <a:pt x="56108" y="0"/>
                </a:lnTo>
                <a:lnTo>
                  <a:pt x="35915" y="29260"/>
                </a:lnTo>
                <a:lnTo>
                  <a:pt x="15608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88452" y="7009777"/>
            <a:ext cx="37655" cy="74476"/>
          </a:xfrm>
          <a:custGeom>
            <a:avLst/>
            <a:gdLst/>
            <a:ahLst/>
            <a:cxnLst/>
            <a:rect l="l" t="t" r="r" b="b"/>
            <a:pathLst>
              <a:path w="37655" h="74476">
                <a:moveTo>
                  <a:pt x="9283" y="7890"/>
                </a:moveTo>
                <a:lnTo>
                  <a:pt x="15938" y="7890"/>
                </a:lnTo>
                <a:lnTo>
                  <a:pt x="26085" y="11386"/>
                </a:lnTo>
                <a:lnTo>
                  <a:pt x="26098" y="31034"/>
                </a:lnTo>
                <a:lnTo>
                  <a:pt x="17576" y="34415"/>
                </a:lnTo>
                <a:lnTo>
                  <a:pt x="0" y="34415"/>
                </a:lnTo>
                <a:lnTo>
                  <a:pt x="0" y="7890"/>
                </a:lnTo>
                <a:lnTo>
                  <a:pt x="0" y="74476"/>
                </a:lnTo>
                <a:lnTo>
                  <a:pt x="0" y="44028"/>
                </a:lnTo>
                <a:lnTo>
                  <a:pt x="10706" y="44028"/>
                </a:lnTo>
                <a:lnTo>
                  <a:pt x="24665" y="41479"/>
                </a:lnTo>
                <a:lnTo>
                  <a:pt x="34768" y="32925"/>
                </a:lnTo>
                <a:lnTo>
                  <a:pt x="37655" y="21099"/>
                </a:lnTo>
                <a:lnTo>
                  <a:pt x="33395" y="7055"/>
                </a:lnTo>
                <a:lnTo>
                  <a:pt x="22345" y="0"/>
                </a:lnTo>
                <a:lnTo>
                  <a:pt x="9283" y="789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77530" y="7008060"/>
            <a:ext cx="33267" cy="76193"/>
          </a:xfrm>
          <a:custGeom>
            <a:avLst/>
            <a:gdLst/>
            <a:ahLst/>
            <a:cxnLst/>
            <a:rect l="l" t="t" r="r" b="b"/>
            <a:pathLst>
              <a:path w="33267" h="76193">
                <a:moveTo>
                  <a:pt x="0" y="76193"/>
                </a:moveTo>
                <a:lnTo>
                  <a:pt x="10921" y="76193"/>
                </a:lnTo>
                <a:lnTo>
                  <a:pt x="10921" y="9607"/>
                </a:lnTo>
                <a:lnTo>
                  <a:pt x="20205" y="9607"/>
                </a:lnTo>
                <a:lnTo>
                  <a:pt x="33267" y="1717"/>
                </a:lnTo>
                <a:lnTo>
                  <a:pt x="19977" y="3"/>
                </a:lnTo>
                <a:lnTo>
                  <a:pt x="0" y="0"/>
                </a:lnTo>
                <a:lnTo>
                  <a:pt x="0" y="7619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13345" y="7008060"/>
            <a:ext cx="42684" cy="76193"/>
          </a:xfrm>
          <a:custGeom>
            <a:avLst/>
            <a:gdLst/>
            <a:ahLst/>
            <a:cxnLst/>
            <a:rect l="l" t="t" r="r" b="b"/>
            <a:pathLst>
              <a:path w="42684" h="76193">
                <a:moveTo>
                  <a:pt x="10921" y="9607"/>
                </a:moveTo>
                <a:lnTo>
                  <a:pt x="42684" y="9607"/>
                </a:lnTo>
                <a:lnTo>
                  <a:pt x="42684" y="0"/>
                </a:lnTo>
                <a:lnTo>
                  <a:pt x="0" y="0"/>
                </a:lnTo>
                <a:lnTo>
                  <a:pt x="0" y="76193"/>
                </a:lnTo>
                <a:lnTo>
                  <a:pt x="42684" y="76193"/>
                </a:lnTo>
                <a:lnTo>
                  <a:pt x="42684" y="66588"/>
                </a:lnTo>
                <a:lnTo>
                  <a:pt x="10921" y="66588"/>
                </a:lnTo>
                <a:lnTo>
                  <a:pt x="10921" y="41482"/>
                </a:lnTo>
                <a:lnTo>
                  <a:pt x="39852" y="41482"/>
                </a:lnTo>
                <a:lnTo>
                  <a:pt x="39852" y="31884"/>
                </a:lnTo>
                <a:lnTo>
                  <a:pt x="10921" y="31884"/>
                </a:lnTo>
                <a:lnTo>
                  <a:pt x="10921" y="960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240750" y="7008060"/>
            <a:ext cx="47372" cy="76193"/>
          </a:xfrm>
          <a:custGeom>
            <a:avLst/>
            <a:gdLst/>
            <a:ahLst/>
            <a:cxnLst/>
            <a:rect l="l" t="t" r="r" b="b"/>
            <a:pathLst>
              <a:path w="47372" h="76193">
                <a:moveTo>
                  <a:pt x="42846" y="6741"/>
                </a:moveTo>
                <a:lnTo>
                  <a:pt x="30644" y="866"/>
                </a:lnTo>
                <a:lnTo>
                  <a:pt x="20628" y="3"/>
                </a:lnTo>
                <a:lnTo>
                  <a:pt x="0" y="0"/>
                </a:lnTo>
                <a:lnTo>
                  <a:pt x="0" y="76193"/>
                </a:lnTo>
                <a:lnTo>
                  <a:pt x="10919" y="67240"/>
                </a:lnTo>
                <a:lnTo>
                  <a:pt x="10919" y="8956"/>
                </a:lnTo>
                <a:lnTo>
                  <a:pt x="28821" y="8956"/>
                </a:lnTo>
                <a:lnTo>
                  <a:pt x="36462" y="11245"/>
                </a:lnTo>
                <a:lnTo>
                  <a:pt x="36462" y="31556"/>
                </a:lnTo>
                <a:lnTo>
                  <a:pt x="27400" y="32529"/>
                </a:lnTo>
                <a:lnTo>
                  <a:pt x="27400" y="41482"/>
                </a:lnTo>
                <a:lnTo>
                  <a:pt x="37758" y="43120"/>
                </a:lnTo>
                <a:lnTo>
                  <a:pt x="31662" y="37555"/>
                </a:lnTo>
                <a:lnTo>
                  <a:pt x="31662" y="37339"/>
                </a:lnTo>
                <a:lnTo>
                  <a:pt x="41276" y="34825"/>
                </a:lnTo>
                <a:lnTo>
                  <a:pt x="47372" y="29700"/>
                </a:lnTo>
                <a:lnTo>
                  <a:pt x="47372" y="19212"/>
                </a:lnTo>
                <a:lnTo>
                  <a:pt x="42846" y="6741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251670" y="7017016"/>
            <a:ext cx="16480" cy="58284"/>
          </a:xfrm>
          <a:custGeom>
            <a:avLst/>
            <a:gdLst/>
            <a:ahLst/>
            <a:cxnLst/>
            <a:rect l="l" t="t" r="r" b="b"/>
            <a:pathLst>
              <a:path w="16480" h="58284">
                <a:moveTo>
                  <a:pt x="16480" y="23573"/>
                </a:moveTo>
                <a:lnTo>
                  <a:pt x="0" y="23569"/>
                </a:lnTo>
                <a:lnTo>
                  <a:pt x="0" y="0"/>
                </a:lnTo>
                <a:lnTo>
                  <a:pt x="0" y="58284"/>
                </a:lnTo>
                <a:lnTo>
                  <a:pt x="0" y="32525"/>
                </a:lnTo>
                <a:lnTo>
                  <a:pt x="16480" y="32525"/>
                </a:lnTo>
                <a:lnTo>
                  <a:pt x="16480" y="235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240750" y="7045615"/>
            <a:ext cx="49340" cy="38638"/>
          </a:xfrm>
          <a:custGeom>
            <a:avLst/>
            <a:gdLst/>
            <a:ahLst/>
            <a:cxnLst/>
            <a:rect l="l" t="t" r="r" b="b"/>
            <a:pathLst>
              <a:path w="49340" h="38638">
                <a:moveTo>
                  <a:pt x="37771" y="27506"/>
                </a:moveTo>
                <a:lnTo>
                  <a:pt x="29034" y="29688"/>
                </a:lnTo>
                <a:lnTo>
                  <a:pt x="10919" y="29684"/>
                </a:lnTo>
                <a:lnTo>
                  <a:pt x="0" y="38638"/>
                </a:lnTo>
                <a:lnTo>
                  <a:pt x="20304" y="38638"/>
                </a:lnTo>
                <a:lnTo>
                  <a:pt x="35683" y="36704"/>
                </a:lnTo>
                <a:lnTo>
                  <a:pt x="46349" y="29395"/>
                </a:lnTo>
                <a:lnTo>
                  <a:pt x="49340" y="18341"/>
                </a:lnTo>
                <a:lnTo>
                  <a:pt x="44419" y="5511"/>
                </a:lnTo>
                <a:lnTo>
                  <a:pt x="31662" y="0"/>
                </a:lnTo>
                <a:lnTo>
                  <a:pt x="37758" y="5565"/>
                </a:lnTo>
                <a:lnTo>
                  <a:pt x="37771" y="2750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58440" y="7008060"/>
            <a:ext cx="58290" cy="76193"/>
          </a:xfrm>
          <a:custGeom>
            <a:avLst/>
            <a:gdLst/>
            <a:ahLst/>
            <a:cxnLst/>
            <a:rect l="l" t="t" r="r" b="b"/>
            <a:pathLst>
              <a:path w="58290" h="76193">
                <a:moveTo>
                  <a:pt x="47048" y="0"/>
                </a:moveTo>
                <a:lnTo>
                  <a:pt x="11026" y="59389"/>
                </a:lnTo>
                <a:lnTo>
                  <a:pt x="10914" y="0"/>
                </a:lnTo>
                <a:lnTo>
                  <a:pt x="0" y="0"/>
                </a:lnTo>
                <a:lnTo>
                  <a:pt x="0" y="76193"/>
                </a:lnTo>
                <a:lnTo>
                  <a:pt x="11249" y="76193"/>
                </a:lnTo>
                <a:lnTo>
                  <a:pt x="47271" y="17250"/>
                </a:lnTo>
                <a:lnTo>
                  <a:pt x="47376" y="76193"/>
                </a:lnTo>
                <a:lnTo>
                  <a:pt x="58290" y="76193"/>
                </a:lnTo>
                <a:lnTo>
                  <a:pt x="58290" y="0"/>
                </a:lnTo>
                <a:lnTo>
                  <a:pt x="47048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74928" y="7008060"/>
            <a:ext cx="58294" cy="76193"/>
          </a:xfrm>
          <a:custGeom>
            <a:avLst/>
            <a:gdLst/>
            <a:ahLst/>
            <a:cxnLst/>
            <a:rect l="l" t="t" r="r" b="b"/>
            <a:pathLst>
              <a:path w="58294" h="76193">
                <a:moveTo>
                  <a:pt x="58294" y="0"/>
                </a:moveTo>
                <a:lnTo>
                  <a:pt x="47378" y="0"/>
                </a:lnTo>
                <a:lnTo>
                  <a:pt x="47378" y="31884"/>
                </a:lnTo>
                <a:lnTo>
                  <a:pt x="10918" y="31884"/>
                </a:lnTo>
                <a:lnTo>
                  <a:pt x="10918" y="0"/>
                </a:lnTo>
                <a:lnTo>
                  <a:pt x="0" y="0"/>
                </a:lnTo>
                <a:lnTo>
                  <a:pt x="0" y="76193"/>
                </a:lnTo>
                <a:lnTo>
                  <a:pt x="10918" y="76193"/>
                </a:lnTo>
                <a:lnTo>
                  <a:pt x="10918" y="41482"/>
                </a:lnTo>
                <a:lnTo>
                  <a:pt x="47378" y="41482"/>
                </a:lnTo>
                <a:lnTo>
                  <a:pt x="47378" y="76193"/>
                </a:lnTo>
                <a:lnTo>
                  <a:pt x="58294" y="76193"/>
                </a:lnTo>
                <a:lnTo>
                  <a:pt x="58294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88358" y="7008060"/>
            <a:ext cx="70404" cy="76866"/>
          </a:xfrm>
          <a:custGeom>
            <a:avLst/>
            <a:gdLst/>
            <a:ahLst/>
            <a:cxnLst/>
            <a:rect l="l" t="t" r="r" b="b"/>
            <a:pathLst>
              <a:path w="70404" h="76866">
                <a:moveTo>
                  <a:pt x="17687" y="66916"/>
                </a:moveTo>
                <a:lnTo>
                  <a:pt x="13867" y="66484"/>
                </a:lnTo>
                <a:lnTo>
                  <a:pt x="12448" y="66045"/>
                </a:lnTo>
                <a:lnTo>
                  <a:pt x="11797" y="76085"/>
                </a:lnTo>
                <a:lnTo>
                  <a:pt x="15725" y="76866"/>
                </a:lnTo>
                <a:lnTo>
                  <a:pt x="19216" y="76866"/>
                </a:lnTo>
                <a:lnTo>
                  <a:pt x="32156" y="71142"/>
                </a:lnTo>
                <a:lnTo>
                  <a:pt x="38858" y="60595"/>
                </a:lnTo>
                <a:lnTo>
                  <a:pt x="70404" y="0"/>
                </a:lnTo>
                <a:lnTo>
                  <a:pt x="58294" y="0"/>
                </a:lnTo>
                <a:lnTo>
                  <a:pt x="35265" y="45090"/>
                </a:lnTo>
                <a:lnTo>
                  <a:pt x="34937" y="45090"/>
                </a:lnTo>
                <a:lnTo>
                  <a:pt x="12776" y="0"/>
                </a:lnTo>
                <a:lnTo>
                  <a:pt x="0" y="0"/>
                </a:lnTo>
                <a:lnTo>
                  <a:pt x="29149" y="56325"/>
                </a:lnTo>
                <a:lnTo>
                  <a:pt x="28166" y="58506"/>
                </a:lnTo>
                <a:lnTo>
                  <a:pt x="26419" y="62442"/>
                </a:lnTo>
                <a:lnTo>
                  <a:pt x="23691" y="66916"/>
                </a:lnTo>
                <a:lnTo>
                  <a:pt x="17687" y="6691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90280" y="6863869"/>
            <a:ext cx="30137" cy="12660"/>
          </a:xfrm>
          <a:custGeom>
            <a:avLst/>
            <a:gdLst/>
            <a:ahLst/>
            <a:cxnLst/>
            <a:rect l="l" t="t" r="r" b="b"/>
            <a:pathLst>
              <a:path w="30137" h="12660">
                <a:moveTo>
                  <a:pt x="3505" y="2623"/>
                </a:moveTo>
                <a:lnTo>
                  <a:pt x="1524" y="0"/>
                </a:lnTo>
                <a:lnTo>
                  <a:pt x="0" y="9712"/>
                </a:lnTo>
                <a:lnTo>
                  <a:pt x="2616" y="11457"/>
                </a:lnTo>
                <a:lnTo>
                  <a:pt x="11023" y="12660"/>
                </a:lnTo>
                <a:lnTo>
                  <a:pt x="18884" y="12660"/>
                </a:lnTo>
                <a:lnTo>
                  <a:pt x="27508" y="11457"/>
                </a:lnTo>
                <a:lnTo>
                  <a:pt x="30137" y="9712"/>
                </a:lnTo>
                <a:lnTo>
                  <a:pt x="28498" y="0"/>
                </a:lnTo>
                <a:lnTo>
                  <a:pt x="26416" y="2623"/>
                </a:lnTo>
                <a:lnTo>
                  <a:pt x="18986" y="4046"/>
                </a:lnTo>
                <a:lnTo>
                  <a:pt x="10922" y="4042"/>
                </a:lnTo>
                <a:lnTo>
                  <a:pt x="3505" y="262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76094" y="6881761"/>
            <a:ext cx="58293" cy="76197"/>
          </a:xfrm>
          <a:custGeom>
            <a:avLst/>
            <a:gdLst/>
            <a:ahLst/>
            <a:cxnLst/>
            <a:rect l="l" t="t" r="r" b="b"/>
            <a:pathLst>
              <a:path w="58293" h="76197">
                <a:moveTo>
                  <a:pt x="47053" y="0"/>
                </a:moveTo>
                <a:lnTo>
                  <a:pt x="11023" y="59385"/>
                </a:lnTo>
                <a:lnTo>
                  <a:pt x="10921" y="0"/>
                </a:lnTo>
                <a:lnTo>
                  <a:pt x="0" y="0"/>
                </a:lnTo>
                <a:lnTo>
                  <a:pt x="0" y="76197"/>
                </a:lnTo>
                <a:lnTo>
                  <a:pt x="11239" y="76197"/>
                </a:lnTo>
                <a:lnTo>
                  <a:pt x="47269" y="17258"/>
                </a:lnTo>
                <a:lnTo>
                  <a:pt x="47370" y="76197"/>
                </a:lnTo>
                <a:lnTo>
                  <a:pt x="58293" y="76197"/>
                </a:lnTo>
                <a:lnTo>
                  <a:pt x="58293" y="0"/>
                </a:lnTo>
                <a:lnTo>
                  <a:pt x="47053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915071" y="6881761"/>
            <a:ext cx="60794" cy="76197"/>
          </a:xfrm>
          <a:custGeom>
            <a:avLst/>
            <a:gdLst/>
            <a:ahLst/>
            <a:cxnLst/>
            <a:rect l="l" t="t" r="r" b="b"/>
            <a:pathLst>
              <a:path w="60794" h="76197">
                <a:moveTo>
                  <a:pt x="22161" y="36028"/>
                </a:moveTo>
                <a:lnTo>
                  <a:pt x="57962" y="0"/>
                </a:lnTo>
                <a:lnTo>
                  <a:pt x="43446" y="0"/>
                </a:lnTo>
                <a:lnTo>
                  <a:pt x="10921" y="33519"/>
                </a:lnTo>
                <a:lnTo>
                  <a:pt x="10921" y="0"/>
                </a:lnTo>
                <a:lnTo>
                  <a:pt x="0" y="0"/>
                </a:lnTo>
                <a:lnTo>
                  <a:pt x="0" y="76197"/>
                </a:lnTo>
                <a:lnTo>
                  <a:pt x="10921" y="76197"/>
                </a:lnTo>
                <a:lnTo>
                  <a:pt x="10921" y="38869"/>
                </a:lnTo>
                <a:lnTo>
                  <a:pt x="44869" y="76197"/>
                </a:lnTo>
                <a:lnTo>
                  <a:pt x="60794" y="76197"/>
                </a:lnTo>
                <a:lnTo>
                  <a:pt x="22161" y="3602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92579" y="6881761"/>
            <a:ext cx="58293" cy="76197"/>
          </a:xfrm>
          <a:custGeom>
            <a:avLst/>
            <a:gdLst/>
            <a:ahLst/>
            <a:cxnLst/>
            <a:rect l="l" t="t" r="r" b="b"/>
            <a:pathLst>
              <a:path w="58293" h="76197">
                <a:moveTo>
                  <a:pt x="47040" y="0"/>
                </a:moveTo>
                <a:lnTo>
                  <a:pt x="11023" y="59385"/>
                </a:lnTo>
                <a:lnTo>
                  <a:pt x="10909" y="0"/>
                </a:lnTo>
                <a:lnTo>
                  <a:pt x="0" y="0"/>
                </a:lnTo>
                <a:lnTo>
                  <a:pt x="0" y="76197"/>
                </a:lnTo>
                <a:lnTo>
                  <a:pt x="11239" y="76197"/>
                </a:lnTo>
                <a:lnTo>
                  <a:pt x="47269" y="17258"/>
                </a:lnTo>
                <a:lnTo>
                  <a:pt x="47383" y="76197"/>
                </a:lnTo>
                <a:lnTo>
                  <a:pt x="58293" y="76197"/>
                </a:lnTo>
                <a:lnTo>
                  <a:pt x="58293" y="0"/>
                </a:lnTo>
                <a:lnTo>
                  <a:pt x="4704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29384" y="6881761"/>
            <a:ext cx="58293" cy="76197"/>
          </a:xfrm>
          <a:custGeom>
            <a:avLst/>
            <a:gdLst/>
            <a:ahLst/>
            <a:cxnLst/>
            <a:rect l="l" t="t" r="r" b="b"/>
            <a:pathLst>
              <a:path w="58293" h="76197">
                <a:moveTo>
                  <a:pt x="47040" y="0"/>
                </a:moveTo>
                <a:lnTo>
                  <a:pt x="11023" y="59385"/>
                </a:lnTo>
                <a:lnTo>
                  <a:pt x="10921" y="0"/>
                </a:lnTo>
                <a:lnTo>
                  <a:pt x="0" y="0"/>
                </a:lnTo>
                <a:lnTo>
                  <a:pt x="0" y="76197"/>
                </a:lnTo>
                <a:lnTo>
                  <a:pt x="11252" y="76197"/>
                </a:lnTo>
                <a:lnTo>
                  <a:pt x="47269" y="17258"/>
                </a:lnTo>
                <a:lnTo>
                  <a:pt x="47370" y="76197"/>
                </a:lnTo>
                <a:lnTo>
                  <a:pt x="58293" y="76197"/>
                </a:lnTo>
                <a:lnTo>
                  <a:pt x="58293" y="0"/>
                </a:lnTo>
                <a:lnTo>
                  <a:pt x="4704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545882" y="6881761"/>
            <a:ext cx="58280" cy="76197"/>
          </a:xfrm>
          <a:custGeom>
            <a:avLst/>
            <a:gdLst/>
            <a:ahLst/>
            <a:cxnLst/>
            <a:rect l="l" t="t" r="r" b="b"/>
            <a:pathLst>
              <a:path w="58280" h="76197">
                <a:moveTo>
                  <a:pt x="58280" y="0"/>
                </a:moveTo>
                <a:lnTo>
                  <a:pt x="47371" y="0"/>
                </a:lnTo>
                <a:lnTo>
                  <a:pt x="47371" y="31882"/>
                </a:lnTo>
                <a:lnTo>
                  <a:pt x="10909" y="31882"/>
                </a:lnTo>
                <a:lnTo>
                  <a:pt x="10909" y="0"/>
                </a:lnTo>
                <a:lnTo>
                  <a:pt x="0" y="0"/>
                </a:lnTo>
                <a:lnTo>
                  <a:pt x="0" y="76197"/>
                </a:lnTo>
                <a:lnTo>
                  <a:pt x="10909" y="76197"/>
                </a:lnTo>
                <a:lnTo>
                  <a:pt x="10909" y="41483"/>
                </a:lnTo>
                <a:lnTo>
                  <a:pt x="47371" y="41483"/>
                </a:lnTo>
                <a:lnTo>
                  <a:pt x="47371" y="76197"/>
                </a:lnTo>
                <a:lnTo>
                  <a:pt x="58280" y="76197"/>
                </a:lnTo>
                <a:lnTo>
                  <a:pt x="5828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02981" y="6881761"/>
            <a:ext cx="42671" cy="76197"/>
          </a:xfrm>
          <a:custGeom>
            <a:avLst/>
            <a:gdLst/>
            <a:ahLst/>
            <a:cxnLst/>
            <a:rect l="l" t="t" r="r" b="b"/>
            <a:pathLst>
              <a:path w="42671" h="76197">
                <a:moveTo>
                  <a:pt x="10909" y="9608"/>
                </a:moveTo>
                <a:lnTo>
                  <a:pt x="42671" y="9608"/>
                </a:lnTo>
                <a:lnTo>
                  <a:pt x="42671" y="0"/>
                </a:lnTo>
                <a:lnTo>
                  <a:pt x="0" y="0"/>
                </a:lnTo>
                <a:lnTo>
                  <a:pt x="0" y="76197"/>
                </a:lnTo>
                <a:lnTo>
                  <a:pt x="42671" y="76197"/>
                </a:lnTo>
                <a:lnTo>
                  <a:pt x="42671" y="66596"/>
                </a:lnTo>
                <a:lnTo>
                  <a:pt x="10909" y="66596"/>
                </a:lnTo>
                <a:lnTo>
                  <a:pt x="10909" y="41483"/>
                </a:lnTo>
                <a:lnTo>
                  <a:pt x="39827" y="41483"/>
                </a:lnTo>
                <a:lnTo>
                  <a:pt x="39827" y="31882"/>
                </a:lnTo>
                <a:lnTo>
                  <a:pt x="10909" y="31882"/>
                </a:lnTo>
                <a:lnTo>
                  <a:pt x="10909" y="960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328521" y="6881761"/>
            <a:ext cx="58292" cy="76197"/>
          </a:xfrm>
          <a:custGeom>
            <a:avLst/>
            <a:gdLst/>
            <a:ahLst/>
            <a:cxnLst/>
            <a:rect l="l" t="t" r="r" b="b"/>
            <a:pathLst>
              <a:path w="58292" h="76197">
                <a:moveTo>
                  <a:pt x="23685" y="76197"/>
                </a:moveTo>
                <a:lnTo>
                  <a:pt x="34607" y="76197"/>
                </a:lnTo>
                <a:lnTo>
                  <a:pt x="34607" y="9608"/>
                </a:lnTo>
                <a:lnTo>
                  <a:pt x="58292" y="9608"/>
                </a:lnTo>
                <a:lnTo>
                  <a:pt x="58292" y="0"/>
                </a:lnTo>
                <a:lnTo>
                  <a:pt x="0" y="0"/>
                </a:lnTo>
                <a:lnTo>
                  <a:pt x="0" y="9608"/>
                </a:lnTo>
                <a:lnTo>
                  <a:pt x="23685" y="9608"/>
                </a:lnTo>
                <a:lnTo>
                  <a:pt x="23685" y="7619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254070" y="6881761"/>
            <a:ext cx="58296" cy="76197"/>
          </a:xfrm>
          <a:custGeom>
            <a:avLst/>
            <a:gdLst/>
            <a:ahLst/>
            <a:cxnLst/>
            <a:rect l="l" t="t" r="r" b="b"/>
            <a:pathLst>
              <a:path w="58296" h="76197">
                <a:moveTo>
                  <a:pt x="47044" y="0"/>
                </a:moveTo>
                <a:lnTo>
                  <a:pt x="11027" y="59385"/>
                </a:lnTo>
                <a:lnTo>
                  <a:pt x="10915" y="0"/>
                </a:lnTo>
                <a:lnTo>
                  <a:pt x="0" y="0"/>
                </a:lnTo>
                <a:lnTo>
                  <a:pt x="0" y="76197"/>
                </a:lnTo>
                <a:lnTo>
                  <a:pt x="11243" y="76197"/>
                </a:lnTo>
                <a:lnTo>
                  <a:pt x="47260" y="17258"/>
                </a:lnTo>
                <a:lnTo>
                  <a:pt x="47374" y="76197"/>
                </a:lnTo>
                <a:lnTo>
                  <a:pt x="58296" y="76197"/>
                </a:lnTo>
                <a:lnTo>
                  <a:pt x="58296" y="0"/>
                </a:lnTo>
                <a:lnTo>
                  <a:pt x="47044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87208" y="6880465"/>
            <a:ext cx="62599" cy="78826"/>
          </a:xfrm>
          <a:custGeom>
            <a:avLst/>
            <a:gdLst/>
            <a:ahLst/>
            <a:cxnLst/>
            <a:rect l="l" t="t" r="r" b="b"/>
            <a:pathLst>
              <a:path w="62599" h="78826">
                <a:moveTo>
                  <a:pt x="22075" y="78671"/>
                </a:moveTo>
                <a:lnTo>
                  <a:pt x="25926" y="78826"/>
                </a:lnTo>
                <a:lnTo>
                  <a:pt x="40693" y="76231"/>
                </a:lnTo>
                <a:lnTo>
                  <a:pt x="51894" y="68943"/>
                </a:lnTo>
                <a:lnTo>
                  <a:pt x="59247" y="57705"/>
                </a:lnTo>
                <a:lnTo>
                  <a:pt x="62471" y="43258"/>
                </a:lnTo>
                <a:lnTo>
                  <a:pt x="62599" y="39403"/>
                </a:lnTo>
                <a:lnTo>
                  <a:pt x="60390" y="24521"/>
                </a:lnTo>
                <a:lnTo>
                  <a:pt x="53972" y="12440"/>
                </a:lnTo>
                <a:lnTo>
                  <a:pt x="43652" y="4030"/>
                </a:lnTo>
                <a:lnTo>
                  <a:pt x="29740" y="157"/>
                </a:lnTo>
                <a:lnTo>
                  <a:pt x="25926" y="0"/>
                </a:lnTo>
                <a:lnTo>
                  <a:pt x="11204" y="2660"/>
                </a:lnTo>
                <a:lnTo>
                  <a:pt x="0" y="10067"/>
                </a:lnTo>
                <a:lnTo>
                  <a:pt x="823" y="39403"/>
                </a:lnTo>
                <a:lnTo>
                  <a:pt x="3478" y="25077"/>
                </a:lnTo>
                <a:lnTo>
                  <a:pt x="11461" y="14244"/>
                </a:lnTo>
                <a:lnTo>
                  <a:pt x="24825" y="9621"/>
                </a:lnTo>
                <a:lnTo>
                  <a:pt x="25926" y="9601"/>
                </a:lnTo>
                <a:lnTo>
                  <a:pt x="39657" y="13701"/>
                </a:lnTo>
                <a:lnTo>
                  <a:pt x="48009" y="24194"/>
                </a:lnTo>
                <a:lnTo>
                  <a:pt x="51026" y="38360"/>
                </a:lnTo>
                <a:lnTo>
                  <a:pt x="51039" y="39403"/>
                </a:lnTo>
                <a:lnTo>
                  <a:pt x="48526" y="53571"/>
                </a:lnTo>
                <a:lnTo>
                  <a:pt x="40687" y="64469"/>
                </a:lnTo>
                <a:lnTo>
                  <a:pt x="27071" y="69170"/>
                </a:lnTo>
                <a:lnTo>
                  <a:pt x="25926" y="69192"/>
                </a:lnTo>
                <a:lnTo>
                  <a:pt x="22075" y="78671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97423" y="6881761"/>
            <a:ext cx="58286" cy="76197"/>
          </a:xfrm>
          <a:custGeom>
            <a:avLst/>
            <a:gdLst/>
            <a:ahLst/>
            <a:cxnLst/>
            <a:rect l="l" t="t" r="r" b="b"/>
            <a:pathLst>
              <a:path w="58286" h="76197">
                <a:moveTo>
                  <a:pt x="47372" y="76197"/>
                </a:moveTo>
                <a:lnTo>
                  <a:pt x="58286" y="76197"/>
                </a:lnTo>
                <a:lnTo>
                  <a:pt x="58286" y="0"/>
                </a:lnTo>
                <a:lnTo>
                  <a:pt x="0" y="0"/>
                </a:lnTo>
                <a:lnTo>
                  <a:pt x="0" y="76197"/>
                </a:lnTo>
                <a:lnTo>
                  <a:pt x="10910" y="76197"/>
                </a:lnTo>
                <a:lnTo>
                  <a:pt x="10910" y="9608"/>
                </a:lnTo>
                <a:lnTo>
                  <a:pt x="47372" y="9608"/>
                </a:lnTo>
                <a:lnTo>
                  <a:pt x="47372" y="7619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06791" y="6737570"/>
            <a:ext cx="30124" cy="12664"/>
          </a:xfrm>
          <a:custGeom>
            <a:avLst/>
            <a:gdLst/>
            <a:ahLst/>
            <a:cxnLst/>
            <a:rect l="l" t="t" r="r" b="b"/>
            <a:pathLst>
              <a:path w="30124" h="12664">
                <a:moveTo>
                  <a:pt x="3492" y="2623"/>
                </a:moveTo>
                <a:lnTo>
                  <a:pt x="1524" y="0"/>
                </a:lnTo>
                <a:lnTo>
                  <a:pt x="0" y="9719"/>
                </a:lnTo>
                <a:lnTo>
                  <a:pt x="2616" y="11459"/>
                </a:lnTo>
                <a:lnTo>
                  <a:pt x="11023" y="12664"/>
                </a:lnTo>
                <a:lnTo>
                  <a:pt x="18872" y="12664"/>
                </a:lnTo>
                <a:lnTo>
                  <a:pt x="27508" y="11459"/>
                </a:lnTo>
                <a:lnTo>
                  <a:pt x="30124" y="9723"/>
                </a:lnTo>
                <a:lnTo>
                  <a:pt x="28486" y="0"/>
                </a:lnTo>
                <a:lnTo>
                  <a:pt x="26415" y="2620"/>
                </a:lnTo>
                <a:lnTo>
                  <a:pt x="18986" y="4042"/>
                </a:lnTo>
                <a:lnTo>
                  <a:pt x="10909" y="4042"/>
                </a:lnTo>
                <a:lnTo>
                  <a:pt x="3492" y="262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92605" y="6755474"/>
            <a:ext cx="58292" cy="76193"/>
          </a:xfrm>
          <a:custGeom>
            <a:avLst/>
            <a:gdLst/>
            <a:ahLst/>
            <a:cxnLst/>
            <a:rect l="l" t="t" r="r" b="b"/>
            <a:pathLst>
              <a:path w="58292" h="76193">
                <a:moveTo>
                  <a:pt x="47040" y="0"/>
                </a:moveTo>
                <a:lnTo>
                  <a:pt x="11010" y="59381"/>
                </a:lnTo>
                <a:lnTo>
                  <a:pt x="10909" y="0"/>
                </a:lnTo>
                <a:lnTo>
                  <a:pt x="0" y="0"/>
                </a:lnTo>
                <a:lnTo>
                  <a:pt x="0" y="76193"/>
                </a:lnTo>
                <a:lnTo>
                  <a:pt x="11239" y="76193"/>
                </a:lnTo>
                <a:lnTo>
                  <a:pt x="47256" y="17246"/>
                </a:lnTo>
                <a:lnTo>
                  <a:pt x="47370" y="76193"/>
                </a:lnTo>
                <a:lnTo>
                  <a:pt x="58292" y="76193"/>
                </a:lnTo>
                <a:lnTo>
                  <a:pt x="58292" y="0"/>
                </a:lnTo>
                <a:lnTo>
                  <a:pt x="4704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09077" y="6755474"/>
            <a:ext cx="58305" cy="76193"/>
          </a:xfrm>
          <a:custGeom>
            <a:avLst/>
            <a:gdLst/>
            <a:ahLst/>
            <a:cxnLst/>
            <a:rect l="l" t="t" r="r" b="b"/>
            <a:pathLst>
              <a:path w="58305" h="76193">
                <a:moveTo>
                  <a:pt x="47053" y="0"/>
                </a:moveTo>
                <a:lnTo>
                  <a:pt x="11036" y="59381"/>
                </a:lnTo>
                <a:lnTo>
                  <a:pt x="10922" y="0"/>
                </a:lnTo>
                <a:lnTo>
                  <a:pt x="0" y="0"/>
                </a:lnTo>
                <a:lnTo>
                  <a:pt x="0" y="76193"/>
                </a:lnTo>
                <a:lnTo>
                  <a:pt x="11252" y="76193"/>
                </a:lnTo>
                <a:lnTo>
                  <a:pt x="47269" y="17246"/>
                </a:lnTo>
                <a:lnTo>
                  <a:pt x="47383" y="76193"/>
                </a:lnTo>
                <a:lnTo>
                  <a:pt x="58305" y="76193"/>
                </a:lnTo>
                <a:lnTo>
                  <a:pt x="58305" y="0"/>
                </a:lnTo>
                <a:lnTo>
                  <a:pt x="47053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16386" y="6847852"/>
            <a:ext cx="107589" cy="236689"/>
          </a:xfrm>
          <a:custGeom>
            <a:avLst/>
            <a:gdLst/>
            <a:ahLst/>
            <a:cxnLst/>
            <a:rect l="l" t="t" r="r" b="b"/>
            <a:pathLst>
              <a:path w="107589" h="236689">
                <a:moveTo>
                  <a:pt x="0" y="0"/>
                </a:moveTo>
                <a:lnTo>
                  <a:pt x="0" y="236689"/>
                </a:lnTo>
                <a:lnTo>
                  <a:pt x="107589" y="236689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7275" y="6976953"/>
            <a:ext cx="107596" cy="107589"/>
          </a:xfrm>
          <a:custGeom>
            <a:avLst/>
            <a:gdLst/>
            <a:ahLst/>
            <a:cxnLst/>
            <a:rect l="l" t="t" r="r" b="b"/>
            <a:pathLst>
              <a:path w="107596" h="107589">
                <a:moveTo>
                  <a:pt x="0" y="0"/>
                </a:moveTo>
                <a:lnTo>
                  <a:pt x="0" y="107589"/>
                </a:lnTo>
                <a:lnTo>
                  <a:pt x="107596" y="1075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58168" y="6847852"/>
            <a:ext cx="107590" cy="236689"/>
          </a:xfrm>
          <a:custGeom>
            <a:avLst/>
            <a:gdLst/>
            <a:ahLst/>
            <a:cxnLst/>
            <a:rect l="l" t="t" r="r" b="b"/>
            <a:pathLst>
              <a:path w="107590" h="236689">
                <a:moveTo>
                  <a:pt x="0" y="0"/>
                </a:moveTo>
                <a:lnTo>
                  <a:pt x="0" y="236689"/>
                </a:lnTo>
                <a:lnTo>
                  <a:pt x="107590" y="236689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58168" y="6718745"/>
            <a:ext cx="107590" cy="107586"/>
          </a:xfrm>
          <a:custGeom>
            <a:avLst/>
            <a:gdLst/>
            <a:ahLst/>
            <a:cxnLst/>
            <a:rect l="l" t="t" r="r" b="b"/>
            <a:pathLst>
              <a:path w="107590" h="107586">
                <a:moveTo>
                  <a:pt x="0" y="0"/>
                </a:moveTo>
                <a:lnTo>
                  <a:pt x="0" y="107586"/>
                </a:lnTo>
                <a:lnTo>
                  <a:pt x="107590" y="107586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7275" y="6718745"/>
            <a:ext cx="107596" cy="236689"/>
          </a:xfrm>
          <a:custGeom>
            <a:avLst/>
            <a:gdLst/>
            <a:ahLst/>
            <a:cxnLst/>
            <a:rect l="l" t="t" r="r" b="b"/>
            <a:pathLst>
              <a:path w="107596" h="236689">
                <a:moveTo>
                  <a:pt x="0" y="0"/>
                </a:moveTo>
                <a:lnTo>
                  <a:pt x="0" y="236689"/>
                </a:lnTo>
                <a:lnTo>
                  <a:pt x="107596" y="2366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16386" y="6718745"/>
            <a:ext cx="107589" cy="107586"/>
          </a:xfrm>
          <a:custGeom>
            <a:avLst/>
            <a:gdLst/>
            <a:ahLst/>
            <a:cxnLst/>
            <a:rect l="l" t="t" r="r" b="b"/>
            <a:pathLst>
              <a:path w="107589" h="107586">
                <a:moveTo>
                  <a:pt x="0" y="0"/>
                </a:moveTo>
                <a:lnTo>
                  <a:pt x="0" y="107586"/>
                </a:lnTo>
                <a:lnTo>
                  <a:pt x="107589" y="107586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00577" y="371178"/>
            <a:ext cx="682589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Позиции</a:t>
            </a:r>
            <a:r>
              <a:rPr sz="2800" b="1" spc="-18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ТПУ</a:t>
            </a:r>
            <a:r>
              <a:rPr sz="2800" b="1" spc="4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по</a:t>
            </a:r>
            <a:r>
              <a:rPr sz="2800" b="1" spc="-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количеству</a:t>
            </a:r>
            <a:r>
              <a:rPr sz="2800" b="1" spc="-2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цитирований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427738" y="371178"/>
            <a:ext cx="460298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889308" y="371178"/>
            <a:ext cx="225958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116536" y="371178"/>
            <a:ext cx="85821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НПР,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00575" y="797893"/>
            <a:ext cx="26222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64074" y="797893"/>
            <a:ext cx="202956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сравнении</a:t>
            </a:r>
            <a:r>
              <a:rPr sz="2800" b="1" spc="-6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894906" y="797893"/>
            <a:ext cx="133969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ВУЗами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235874" y="797893"/>
            <a:ext cx="137134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проекта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608490" y="797893"/>
            <a:ext cx="97201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5</a:t>
            </a:r>
            <a:r>
              <a:rPr sz="28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-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100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41097" y="1582269"/>
            <a:ext cx="943748" cy="543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8702" marR="209164" algn="ctr">
              <a:lnSpc>
                <a:spcPts val="1305"/>
              </a:lnSpc>
              <a:spcBef>
                <a:spcPts val="65"/>
              </a:spcBef>
            </a:pP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Кол-во</a:t>
            </a:r>
            <a:endParaRPr sz="1200">
              <a:latin typeface="Times New Roman"/>
              <a:cs typeface="Times New Roman"/>
            </a:endParaRPr>
          </a:p>
          <a:p>
            <a:pPr indent="0" algn="ctr">
              <a:lnSpc>
                <a:spcPct val="100041"/>
              </a:lnSpc>
            </a:pP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цитирований на</a:t>
            </a:r>
            <a:r>
              <a:rPr sz="1200" b="1" spc="-42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1</a:t>
            </a:r>
            <a:r>
              <a:rPr sz="1200" b="1" spc="-47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НПР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116293" y="1582269"/>
            <a:ext cx="943748" cy="543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8706" marR="209160" algn="ctr">
              <a:lnSpc>
                <a:spcPts val="1305"/>
              </a:lnSpc>
              <a:spcBef>
                <a:spcPts val="65"/>
              </a:spcBef>
            </a:pP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Кол-во</a:t>
            </a:r>
            <a:endParaRPr sz="1200">
              <a:latin typeface="Times New Roman"/>
              <a:cs typeface="Times New Roman"/>
            </a:endParaRPr>
          </a:p>
          <a:p>
            <a:pPr indent="0" algn="ctr">
              <a:lnSpc>
                <a:spcPct val="100041"/>
              </a:lnSpc>
            </a:pP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цитирований на</a:t>
            </a:r>
            <a:r>
              <a:rPr sz="1200" b="1" spc="-42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1</a:t>
            </a:r>
            <a:r>
              <a:rPr sz="1200" b="1" spc="-47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НПР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326957" y="1742040"/>
            <a:ext cx="419608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05"/>
              </a:lnSpc>
              <a:spcBef>
                <a:spcPts val="85"/>
              </a:spcBef>
            </a:pPr>
            <a:r>
              <a:rPr sz="16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ВУЗ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940169" y="1742040"/>
            <a:ext cx="419607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05"/>
              </a:lnSpc>
              <a:spcBef>
                <a:spcPts val="85"/>
              </a:spcBef>
            </a:pPr>
            <a:r>
              <a:rPr sz="16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ВУЗ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817120" y="2293994"/>
            <a:ext cx="1561679" cy="707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КазФУ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Kazan</a:t>
            </a:r>
            <a:r>
              <a:rPr sz="1000" b="1" spc="-1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Fede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823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ВШЭ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Higher</a:t>
            </a:r>
            <a:r>
              <a:rPr sz="1000" b="1" spc="-3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School</a:t>
            </a:r>
            <a:r>
              <a:rPr sz="1000" b="1" spc="3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onomics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12130" y="2321857"/>
            <a:ext cx="1617689" cy="304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НГУ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ov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osibirsk</a:t>
            </a:r>
            <a:r>
              <a:rPr sz="1000" b="1" spc="-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tate</a:t>
            </a:r>
            <a:r>
              <a:rPr sz="1000" b="1" spc="1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492068" y="2382703"/>
            <a:ext cx="21437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4.3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52924" y="2411392"/>
            <a:ext cx="34048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53.33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12130" y="2741783"/>
            <a:ext cx="2476068" cy="304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МФТИ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Mos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w</a:t>
            </a:r>
            <a:r>
              <a:rPr sz="1000" b="1" spc="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nstitute</a:t>
            </a:r>
            <a:r>
              <a:rPr sz="1000" b="1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Ph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sics</a:t>
            </a:r>
            <a:r>
              <a:rPr sz="1000" b="1" spc="6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and</a:t>
            </a:r>
            <a:r>
              <a:rPr sz="1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Technology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490798" y="2785903"/>
            <a:ext cx="21462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3.8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45177" y="2830492"/>
            <a:ext cx="3547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4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0.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97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12130" y="3198983"/>
            <a:ext cx="1550258" cy="304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МИФИ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Mos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w</a:t>
            </a:r>
            <a:r>
              <a:rPr sz="1000" b="1" spc="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Nuclear</a:t>
            </a:r>
            <a:r>
              <a:rPr sz="1000" b="1" spc="-7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17120" y="3197014"/>
            <a:ext cx="2072850" cy="30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ННГУ</a:t>
            </a:r>
            <a:r>
              <a:rPr sz="1000" b="1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им.</a:t>
            </a:r>
            <a:r>
              <a:rPr sz="1000" b="1" spc="-7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Лобачевского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obach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ev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sky</a:t>
            </a:r>
            <a:r>
              <a:rPr sz="1000" b="1" spc="-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N.</a:t>
            </a:r>
            <a:r>
              <a:rPr sz="1000" b="1" spc="-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ov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od</a:t>
            </a:r>
            <a:r>
              <a:rPr sz="1000" b="1" spc="6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29886" y="3287692"/>
            <a:ext cx="1858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489655" y="3284200"/>
            <a:ext cx="21437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3.4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16576" y="3636942"/>
            <a:ext cx="2865442" cy="304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ИТМО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t.</a:t>
            </a:r>
            <a:r>
              <a:rPr sz="1000" b="1" spc="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Petersburg</a:t>
            </a:r>
            <a:r>
              <a:rPr sz="1000" b="1" spc="1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r>
              <a:rPr sz="1000" b="1" spc="-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1000" b="1" spc="-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.,</a:t>
            </a:r>
            <a:r>
              <a:rPr sz="1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Tech.,Mech.,Optics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26137" y="3670686"/>
            <a:ext cx="1318616" cy="30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УрФУ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Fede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78832" y="3725842"/>
            <a:ext cx="28663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6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68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458744" y="3759396"/>
            <a:ext cx="27762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3.36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20132" y="4055407"/>
            <a:ext cx="2114259" cy="676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ТГУ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</a:pPr>
            <a:r>
              <a:rPr sz="1000" b="1" spc="-91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omsk</a:t>
            </a:r>
            <a:r>
              <a:rPr sz="1000" b="1" spc="-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tate</a:t>
            </a:r>
            <a:r>
              <a:rPr sz="1000" b="1" spc="1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  <a:p>
            <a:pPr marL="13588" marR="19050">
              <a:lnSpc>
                <a:spcPct val="95825"/>
              </a:lnSpc>
              <a:spcBef>
                <a:spcPts val="578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ЛЭТИ</a:t>
            </a:r>
            <a:endParaRPr sz="1000">
              <a:latin typeface="Times New Roman"/>
              <a:cs typeface="Times New Roman"/>
            </a:endParaRPr>
          </a:p>
          <a:p>
            <a:pPr marL="13588">
              <a:lnSpc>
                <a:spcPct val="95825"/>
              </a:lnSpc>
              <a:spcBef>
                <a:spcPts val="50"/>
              </a:spcBef>
            </a:pP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t.</a:t>
            </a:r>
            <a:r>
              <a:rPr sz="1000" b="1" spc="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Petersburg</a:t>
            </a:r>
            <a:r>
              <a:rPr sz="1000" b="1" spc="1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Elect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onical</a:t>
            </a:r>
            <a:r>
              <a:rPr sz="1000" b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83404" y="4144942"/>
            <a:ext cx="2772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6.35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25756" y="4165986"/>
            <a:ext cx="1716491" cy="30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ДВФУ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-36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ar</a:t>
            </a:r>
            <a:r>
              <a:rPr sz="1000" b="1" spc="-2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Eastern</a:t>
            </a:r>
            <a:r>
              <a:rPr sz="1000" b="1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Fede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55315" y="4255331"/>
            <a:ext cx="28282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2.24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73879" y="4544992"/>
            <a:ext cx="29400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6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21565" y="4642236"/>
            <a:ext cx="1543392" cy="30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СФУ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Siberian</a:t>
            </a:r>
            <a:r>
              <a:rPr sz="1000" b="1" spc="-6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Fede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53270" y="4730946"/>
            <a:ext cx="28828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0.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99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16576" y="4875192"/>
            <a:ext cx="1671415" cy="304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СГАУ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Sama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1000" b="1" spc="-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Ae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ospace</a:t>
            </a:r>
            <a:r>
              <a:rPr sz="1000" b="1" spc="9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89436" y="4963457"/>
            <a:ext cx="2669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5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75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17120" y="5091931"/>
            <a:ext cx="2251060" cy="325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133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РУДН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4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Peoples</a:t>
            </a:r>
            <a:r>
              <a:rPr sz="1000" b="1" spc="0" dirty="0" smtClean="0">
                <a:solidFill>
                  <a:srgbClr val="363435"/>
                </a:solidFill>
                <a:latin typeface="Arial"/>
                <a:cs typeface="Arial"/>
              </a:rPr>
              <a:t>’</a:t>
            </a:r>
            <a:r>
              <a:rPr sz="1000" b="1" spc="143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Friendship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r>
              <a:rPr sz="1000" b="1" spc="-2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ussia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52508" y="5188146"/>
            <a:ext cx="28828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0.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96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6576" y="5352712"/>
            <a:ext cx="2109047" cy="30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СПбПУ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t.</a:t>
            </a:r>
            <a:r>
              <a:rPr sz="1000" b="1" spc="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Petersburg</a:t>
            </a:r>
            <a:r>
              <a:rPr sz="1000" b="1" spc="1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olytechnic</a:t>
            </a:r>
            <a:r>
              <a:rPr sz="1000" b="1" spc="5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96358" y="5439263"/>
            <a:ext cx="2531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5</a:t>
            </a:r>
            <a:r>
              <a:rPr sz="1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21565" y="5539326"/>
            <a:ext cx="1911432" cy="304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МГМУ</a:t>
            </a:r>
            <a:r>
              <a:rPr sz="1000" b="1" spc="1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им.</a:t>
            </a:r>
            <a:r>
              <a:rPr sz="1000" b="1" spc="-7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Сеченова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Sechen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v</a:t>
            </a:r>
            <a:r>
              <a:rPr sz="1000" b="1" spc="1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First</a:t>
            </a:r>
            <a:r>
              <a:rPr sz="1000" b="1" spc="-8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Medical</a:t>
            </a:r>
            <a:r>
              <a:rPr sz="1000" b="1" spc="-1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56699" y="5628226"/>
            <a:ext cx="27849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0.</a:t>
            </a:r>
            <a:r>
              <a:rPr sz="1000" b="1" spc="-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7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21565" y="6002254"/>
            <a:ext cx="1557364" cy="304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ЮУрГУ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South</a:t>
            </a:r>
            <a:r>
              <a:rPr sz="1000" b="1" spc="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tate</a:t>
            </a:r>
            <a:r>
              <a:rPr sz="1000" b="1" spc="1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18916" y="6091141"/>
            <a:ext cx="35661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0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692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2123" y="6311565"/>
            <a:ext cx="2150444" cy="30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6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НИТУ</a:t>
            </a:r>
            <a:r>
              <a:rPr sz="1000" b="1" spc="1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Arial"/>
                <a:cs typeface="Arial"/>
              </a:rPr>
              <a:t>«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МИСИС</a:t>
            </a:r>
            <a:r>
              <a:rPr sz="1000" b="1" spc="0" dirty="0" smtClean="0">
                <a:solidFill>
                  <a:srgbClr val="363435"/>
                </a:solidFill>
                <a:latin typeface="Arial"/>
                <a:cs typeface="Arial"/>
              </a:rPr>
              <a:t>»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MISIS</a:t>
            </a:r>
            <a:r>
              <a:rPr sz="1000" b="1" spc="-5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8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</a:t>
            </a:r>
            <a:r>
              <a:rPr sz="1000" b="1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v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10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Science</a:t>
            </a:r>
            <a:r>
              <a:rPr sz="1000" b="1" spc="10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and</a:t>
            </a:r>
            <a:r>
              <a:rPr sz="1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Technology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90452" y="6400464"/>
            <a:ext cx="27202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4.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4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25121" y="6414564"/>
            <a:ext cx="1404598" cy="304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ТюмГУ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-73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yumen</a:t>
            </a:r>
            <a:r>
              <a:rPr sz="1000" b="1" spc="-1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tate</a:t>
            </a:r>
            <a:r>
              <a:rPr sz="1000" b="1" spc="1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49663" y="6504097"/>
            <a:ext cx="29400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0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.46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17120" y="6958773"/>
            <a:ext cx="1784568" cy="30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БФУ им.</a:t>
            </a:r>
            <a:r>
              <a:rPr sz="1000" b="1" spc="-7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Канта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I.</a:t>
            </a:r>
            <a:r>
              <a:rPr sz="1000" b="1" spc="-3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Kant</a:t>
            </a:r>
            <a:r>
              <a:rPr sz="1000" b="1" spc="18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Baltic</a:t>
            </a:r>
            <a:r>
              <a:rPr sz="1000" b="1" spc="-7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Fede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62414" y="7047480"/>
            <a:ext cx="274694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0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4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25404" y="7243660"/>
            <a:ext cx="140258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168" y="6718745"/>
            <a:ext cx="118348" cy="11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676517" y="6718745"/>
            <a:ext cx="129112" cy="24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805629" y="6718745"/>
            <a:ext cx="118346" cy="11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558168" y="6837092"/>
            <a:ext cx="118348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05629" y="6837092"/>
            <a:ext cx="118346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76517" y="6966194"/>
            <a:ext cx="129112" cy="118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829784" y="5715571"/>
            <a:ext cx="4594372" cy="509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047">
              <a:lnSpc>
                <a:spcPts val="2095"/>
              </a:lnSpc>
              <a:spcBef>
                <a:spcPts val="409"/>
              </a:spcBef>
            </a:pPr>
            <a:r>
              <a:rPr sz="2100" b="1" spc="0" baseline="14493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ТПУ                                                                                         </a:t>
            </a:r>
            <a:r>
              <a:rPr sz="2100" b="1" spc="109" baseline="1449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100" b="1" spc="0" baseline="-14493" dirty="0" smtClean="0">
                <a:solidFill>
                  <a:srgbClr val="363435"/>
                </a:solidFill>
                <a:latin typeface="Times New Roman"/>
                <a:cs typeface="Times New Roman"/>
              </a:rPr>
              <a:t>4.54</a:t>
            </a:r>
            <a:endParaRPr sz="1400">
              <a:latin typeface="Times New Roman"/>
              <a:cs typeface="Times New Roman"/>
            </a:endParaRPr>
          </a:p>
          <a:p>
            <a:pPr marL="203047">
              <a:lnSpc>
                <a:spcPts val="1190"/>
              </a:lnSpc>
            </a:pPr>
            <a:r>
              <a:rPr sz="2100" b="1" spc="-129" baseline="207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100" b="1" spc="0" baseline="207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omsk</a:t>
            </a:r>
            <a:r>
              <a:rPr sz="2100" b="1" spc="-12" baseline="207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100" b="1" spc="-19" baseline="207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100" b="1" spc="0" baseline="207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olytechnic</a:t>
            </a:r>
            <a:r>
              <a:rPr sz="2100" b="1" spc="77" baseline="207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100" b="1" spc="-14" baseline="2070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100" b="1" spc="0" baseline="207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56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88358" y="6737570"/>
            <a:ext cx="1146028" cy="348011"/>
          </a:xfrm>
          <a:custGeom>
            <a:avLst/>
            <a:gdLst/>
            <a:ahLst/>
            <a:cxnLst/>
            <a:rect l="l" t="t" r="r" b="b"/>
            <a:pathLst>
              <a:path w="1146028" h="348011">
                <a:moveTo>
                  <a:pt x="365385" y="53920"/>
                </a:moveTo>
                <a:lnTo>
                  <a:pt x="401173" y="17903"/>
                </a:lnTo>
                <a:lnTo>
                  <a:pt x="386670" y="17903"/>
                </a:lnTo>
                <a:lnTo>
                  <a:pt x="354145" y="51410"/>
                </a:lnTo>
                <a:lnTo>
                  <a:pt x="354145" y="17903"/>
                </a:lnTo>
                <a:lnTo>
                  <a:pt x="343223" y="17903"/>
                </a:lnTo>
                <a:lnTo>
                  <a:pt x="343223" y="94096"/>
                </a:lnTo>
                <a:lnTo>
                  <a:pt x="354145" y="94096"/>
                </a:lnTo>
                <a:lnTo>
                  <a:pt x="354145" y="56761"/>
                </a:lnTo>
                <a:lnTo>
                  <a:pt x="388092" y="94096"/>
                </a:lnTo>
                <a:lnTo>
                  <a:pt x="404018" y="94096"/>
                </a:lnTo>
                <a:lnTo>
                  <a:pt x="365385" y="53920"/>
                </a:lnTo>
                <a:close/>
              </a:path>
              <a:path w="1146028" h="348011">
                <a:moveTo>
                  <a:pt x="102805" y="95266"/>
                </a:moveTo>
                <a:lnTo>
                  <a:pt x="106660" y="95421"/>
                </a:lnTo>
                <a:lnTo>
                  <a:pt x="121422" y="92827"/>
                </a:lnTo>
                <a:lnTo>
                  <a:pt x="132622" y="85540"/>
                </a:lnTo>
                <a:lnTo>
                  <a:pt x="139977" y="74301"/>
                </a:lnTo>
                <a:lnTo>
                  <a:pt x="143202" y="59852"/>
                </a:lnTo>
                <a:lnTo>
                  <a:pt x="143330" y="55994"/>
                </a:lnTo>
                <a:lnTo>
                  <a:pt x="141123" y="41115"/>
                </a:lnTo>
                <a:lnTo>
                  <a:pt x="134705" y="29035"/>
                </a:lnTo>
                <a:lnTo>
                  <a:pt x="124385" y="20623"/>
                </a:lnTo>
                <a:lnTo>
                  <a:pt x="110474" y="16750"/>
                </a:lnTo>
                <a:lnTo>
                  <a:pt x="106660" y="16592"/>
                </a:lnTo>
                <a:lnTo>
                  <a:pt x="91936" y="19254"/>
                </a:lnTo>
                <a:lnTo>
                  <a:pt x="80730" y="26662"/>
                </a:lnTo>
                <a:lnTo>
                  <a:pt x="81558" y="57015"/>
                </a:lnTo>
                <a:lnTo>
                  <a:pt x="81546" y="55994"/>
                </a:lnTo>
                <a:lnTo>
                  <a:pt x="84198" y="41679"/>
                </a:lnTo>
                <a:lnTo>
                  <a:pt x="92184" y="30844"/>
                </a:lnTo>
                <a:lnTo>
                  <a:pt x="105545" y="26215"/>
                </a:lnTo>
                <a:lnTo>
                  <a:pt x="106660" y="26193"/>
                </a:lnTo>
                <a:lnTo>
                  <a:pt x="120390" y="30299"/>
                </a:lnTo>
                <a:lnTo>
                  <a:pt x="128738" y="40799"/>
                </a:lnTo>
                <a:lnTo>
                  <a:pt x="131751" y="54965"/>
                </a:lnTo>
                <a:lnTo>
                  <a:pt x="131763" y="55994"/>
                </a:lnTo>
                <a:lnTo>
                  <a:pt x="129253" y="70171"/>
                </a:lnTo>
                <a:lnTo>
                  <a:pt x="121419" y="81073"/>
                </a:lnTo>
                <a:lnTo>
                  <a:pt x="107812" y="85777"/>
                </a:lnTo>
                <a:lnTo>
                  <a:pt x="106660" y="85798"/>
                </a:lnTo>
                <a:lnTo>
                  <a:pt x="102805" y="95266"/>
                </a:lnTo>
                <a:close/>
              </a:path>
              <a:path w="1146028" h="348011">
                <a:moveTo>
                  <a:pt x="81558" y="57015"/>
                </a:moveTo>
                <a:lnTo>
                  <a:pt x="80730" y="26662"/>
                </a:lnTo>
                <a:lnTo>
                  <a:pt x="73352" y="37946"/>
                </a:lnTo>
                <a:lnTo>
                  <a:pt x="70111" y="52235"/>
                </a:lnTo>
                <a:lnTo>
                  <a:pt x="69983" y="55994"/>
                </a:lnTo>
                <a:lnTo>
                  <a:pt x="72175" y="71099"/>
                </a:lnTo>
                <a:lnTo>
                  <a:pt x="78565" y="83174"/>
                </a:lnTo>
                <a:lnTo>
                  <a:pt x="88869" y="91478"/>
                </a:lnTo>
                <a:lnTo>
                  <a:pt x="102805" y="95266"/>
                </a:lnTo>
                <a:lnTo>
                  <a:pt x="106660" y="85798"/>
                </a:lnTo>
                <a:lnTo>
                  <a:pt x="92640" y="81624"/>
                </a:lnTo>
                <a:lnTo>
                  <a:pt x="84422" y="71057"/>
                </a:lnTo>
                <a:lnTo>
                  <a:pt x="81558" y="57015"/>
                </a:lnTo>
                <a:close/>
              </a:path>
              <a:path w="1146028" h="348011">
                <a:moveTo>
                  <a:pt x="236123" y="94096"/>
                </a:moveTo>
                <a:lnTo>
                  <a:pt x="247039" y="94096"/>
                </a:lnTo>
                <a:lnTo>
                  <a:pt x="247039" y="17903"/>
                </a:lnTo>
                <a:lnTo>
                  <a:pt x="229027" y="17903"/>
                </a:lnTo>
                <a:lnTo>
                  <a:pt x="205555" y="81219"/>
                </a:lnTo>
                <a:lnTo>
                  <a:pt x="181659" y="17903"/>
                </a:lnTo>
                <a:lnTo>
                  <a:pt x="163644" y="17903"/>
                </a:lnTo>
                <a:lnTo>
                  <a:pt x="163644" y="94096"/>
                </a:lnTo>
                <a:lnTo>
                  <a:pt x="174564" y="94096"/>
                </a:lnTo>
                <a:lnTo>
                  <a:pt x="174564" y="28166"/>
                </a:lnTo>
                <a:lnTo>
                  <a:pt x="174776" y="28166"/>
                </a:lnTo>
                <a:lnTo>
                  <a:pt x="199994" y="94096"/>
                </a:lnTo>
                <a:lnTo>
                  <a:pt x="210693" y="94096"/>
                </a:lnTo>
                <a:lnTo>
                  <a:pt x="235907" y="28166"/>
                </a:lnTo>
                <a:lnTo>
                  <a:pt x="236123" y="28166"/>
                </a:lnTo>
                <a:lnTo>
                  <a:pt x="236123" y="94096"/>
                </a:lnTo>
                <a:close/>
              </a:path>
              <a:path w="1146028" h="348011">
                <a:moveTo>
                  <a:pt x="23691" y="94096"/>
                </a:moveTo>
                <a:lnTo>
                  <a:pt x="34610" y="94096"/>
                </a:lnTo>
                <a:lnTo>
                  <a:pt x="34610" y="27510"/>
                </a:lnTo>
                <a:lnTo>
                  <a:pt x="58294" y="27510"/>
                </a:lnTo>
                <a:lnTo>
                  <a:pt x="58294" y="17903"/>
                </a:lnTo>
                <a:lnTo>
                  <a:pt x="0" y="17903"/>
                </a:lnTo>
                <a:lnTo>
                  <a:pt x="0" y="27510"/>
                </a:lnTo>
                <a:lnTo>
                  <a:pt x="23691" y="27510"/>
                </a:lnTo>
                <a:lnTo>
                  <a:pt x="23691" y="94096"/>
                </a:lnTo>
                <a:close/>
              </a:path>
              <a:path w="1146028" h="348011">
                <a:moveTo>
                  <a:pt x="269691" y="70606"/>
                </a:moveTo>
                <a:lnTo>
                  <a:pt x="276350" y="82442"/>
                </a:lnTo>
                <a:lnTo>
                  <a:pt x="286785" y="90712"/>
                </a:lnTo>
                <a:lnTo>
                  <a:pt x="300456" y="94951"/>
                </a:lnTo>
                <a:lnTo>
                  <a:pt x="307524" y="95421"/>
                </a:lnTo>
                <a:lnTo>
                  <a:pt x="311994" y="95421"/>
                </a:lnTo>
                <a:lnTo>
                  <a:pt x="319093" y="95209"/>
                </a:lnTo>
                <a:lnTo>
                  <a:pt x="324885" y="92678"/>
                </a:lnTo>
                <a:lnTo>
                  <a:pt x="324224" y="82086"/>
                </a:lnTo>
                <a:lnTo>
                  <a:pt x="320516" y="84376"/>
                </a:lnTo>
                <a:lnTo>
                  <a:pt x="312972" y="85798"/>
                </a:lnTo>
                <a:lnTo>
                  <a:pt x="307625" y="85798"/>
                </a:lnTo>
                <a:lnTo>
                  <a:pt x="294174" y="82604"/>
                </a:lnTo>
                <a:lnTo>
                  <a:pt x="284112" y="73709"/>
                </a:lnTo>
                <a:lnTo>
                  <a:pt x="279161" y="60133"/>
                </a:lnTo>
                <a:lnTo>
                  <a:pt x="278923" y="55994"/>
                </a:lnTo>
                <a:lnTo>
                  <a:pt x="282000" y="41828"/>
                </a:lnTo>
                <a:lnTo>
                  <a:pt x="290582" y="31529"/>
                </a:lnTo>
                <a:lnTo>
                  <a:pt x="303695" y="26479"/>
                </a:lnTo>
                <a:lnTo>
                  <a:pt x="308171" y="26193"/>
                </a:lnTo>
                <a:lnTo>
                  <a:pt x="313848" y="26193"/>
                </a:lnTo>
                <a:lnTo>
                  <a:pt x="319093" y="27614"/>
                </a:lnTo>
                <a:lnTo>
                  <a:pt x="323894" y="30452"/>
                </a:lnTo>
                <a:lnTo>
                  <a:pt x="324770" y="19864"/>
                </a:lnTo>
                <a:lnTo>
                  <a:pt x="319195" y="17359"/>
                </a:lnTo>
                <a:lnTo>
                  <a:pt x="313632" y="16592"/>
                </a:lnTo>
                <a:lnTo>
                  <a:pt x="307625" y="16592"/>
                </a:lnTo>
                <a:lnTo>
                  <a:pt x="292925" y="18888"/>
                </a:lnTo>
                <a:lnTo>
                  <a:pt x="280885" y="25432"/>
                </a:lnTo>
                <a:lnTo>
                  <a:pt x="272258" y="35706"/>
                </a:lnTo>
                <a:lnTo>
                  <a:pt x="267799" y="49192"/>
                </a:lnTo>
                <a:lnTo>
                  <a:pt x="267350" y="55666"/>
                </a:lnTo>
                <a:lnTo>
                  <a:pt x="269691" y="70606"/>
                </a:lnTo>
                <a:close/>
              </a:path>
              <a:path w="1146028" h="348011">
                <a:moveTo>
                  <a:pt x="90295" y="197399"/>
                </a:moveTo>
                <a:lnTo>
                  <a:pt x="96686" y="209474"/>
                </a:lnTo>
                <a:lnTo>
                  <a:pt x="106991" y="217777"/>
                </a:lnTo>
                <a:lnTo>
                  <a:pt x="120925" y="221565"/>
                </a:lnTo>
                <a:lnTo>
                  <a:pt x="124776" y="212086"/>
                </a:lnTo>
                <a:lnTo>
                  <a:pt x="110752" y="207910"/>
                </a:lnTo>
                <a:lnTo>
                  <a:pt x="102540" y="197337"/>
                </a:lnTo>
                <a:lnTo>
                  <a:pt x="99684" y="183295"/>
                </a:lnTo>
                <a:lnTo>
                  <a:pt x="99673" y="182297"/>
                </a:lnTo>
                <a:lnTo>
                  <a:pt x="98849" y="152961"/>
                </a:lnTo>
                <a:lnTo>
                  <a:pt x="91472" y="164244"/>
                </a:lnTo>
                <a:lnTo>
                  <a:pt x="88230" y="178535"/>
                </a:lnTo>
                <a:lnTo>
                  <a:pt x="88102" y="182293"/>
                </a:lnTo>
                <a:lnTo>
                  <a:pt x="90295" y="197399"/>
                </a:lnTo>
                <a:close/>
              </a:path>
              <a:path w="1146028" h="348011">
                <a:moveTo>
                  <a:pt x="88102" y="182293"/>
                </a:moveTo>
                <a:lnTo>
                  <a:pt x="88102" y="182297"/>
                </a:lnTo>
              </a:path>
              <a:path w="1146028" h="348011">
                <a:moveTo>
                  <a:pt x="174675" y="220388"/>
                </a:moveTo>
                <a:lnTo>
                  <a:pt x="176961" y="221280"/>
                </a:lnTo>
                <a:lnTo>
                  <a:pt x="179903" y="221720"/>
                </a:lnTo>
                <a:lnTo>
                  <a:pt x="183506" y="221720"/>
                </a:lnTo>
                <a:lnTo>
                  <a:pt x="195043" y="217279"/>
                </a:lnTo>
                <a:lnTo>
                  <a:pt x="201216" y="206005"/>
                </a:lnTo>
                <a:lnTo>
                  <a:pt x="203691" y="190974"/>
                </a:lnTo>
                <a:lnTo>
                  <a:pt x="204138" y="175747"/>
                </a:lnTo>
                <a:lnTo>
                  <a:pt x="204141" y="153799"/>
                </a:lnTo>
                <a:lnTo>
                  <a:pt x="229579" y="153799"/>
                </a:lnTo>
                <a:lnTo>
                  <a:pt x="229579" y="220388"/>
                </a:lnTo>
                <a:lnTo>
                  <a:pt x="240487" y="220388"/>
                </a:lnTo>
                <a:lnTo>
                  <a:pt x="240487" y="144190"/>
                </a:lnTo>
                <a:lnTo>
                  <a:pt x="193230" y="144190"/>
                </a:lnTo>
                <a:lnTo>
                  <a:pt x="193230" y="171813"/>
                </a:lnTo>
                <a:lnTo>
                  <a:pt x="192778" y="187838"/>
                </a:lnTo>
                <a:lnTo>
                  <a:pt x="190346" y="202834"/>
                </a:lnTo>
                <a:lnTo>
                  <a:pt x="184317" y="211508"/>
                </a:lnTo>
                <a:lnTo>
                  <a:pt x="181547" y="212086"/>
                </a:lnTo>
                <a:lnTo>
                  <a:pt x="177185" y="211881"/>
                </a:lnTo>
                <a:lnTo>
                  <a:pt x="174671" y="211002"/>
                </a:lnTo>
                <a:lnTo>
                  <a:pt x="174675" y="220388"/>
                </a:lnTo>
                <a:close/>
              </a:path>
              <a:path w="1146028" h="348011">
                <a:moveTo>
                  <a:pt x="853182" y="196908"/>
                </a:moveTo>
                <a:lnTo>
                  <a:pt x="859841" y="208744"/>
                </a:lnTo>
                <a:lnTo>
                  <a:pt x="870277" y="217013"/>
                </a:lnTo>
                <a:lnTo>
                  <a:pt x="883950" y="221251"/>
                </a:lnTo>
                <a:lnTo>
                  <a:pt x="891012" y="221720"/>
                </a:lnTo>
                <a:lnTo>
                  <a:pt x="895496" y="221720"/>
                </a:lnTo>
                <a:lnTo>
                  <a:pt x="902582" y="221496"/>
                </a:lnTo>
                <a:lnTo>
                  <a:pt x="908373" y="218969"/>
                </a:lnTo>
                <a:lnTo>
                  <a:pt x="907713" y="208385"/>
                </a:lnTo>
                <a:lnTo>
                  <a:pt x="904005" y="210675"/>
                </a:lnTo>
                <a:lnTo>
                  <a:pt x="896473" y="212086"/>
                </a:lnTo>
                <a:lnTo>
                  <a:pt x="891127" y="212086"/>
                </a:lnTo>
                <a:lnTo>
                  <a:pt x="877667" y="208895"/>
                </a:lnTo>
                <a:lnTo>
                  <a:pt x="867601" y="200004"/>
                </a:lnTo>
                <a:lnTo>
                  <a:pt x="862649" y="186432"/>
                </a:lnTo>
                <a:lnTo>
                  <a:pt x="862412" y="182297"/>
                </a:lnTo>
                <a:lnTo>
                  <a:pt x="865491" y="168130"/>
                </a:lnTo>
                <a:lnTo>
                  <a:pt x="874076" y="157831"/>
                </a:lnTo>
                <a:lnTo>
                  <a:pt x="887185" y="152781"/>
                </a:lnTo>
                <a:lnTo>
                  <a:pt x="891660" y="152495"/>
                </a:lnTo>
                <a:lnTo>
                  <a:pt x="897350" y="152492"/>
                </a:lnTo>
                <a:lnTo>
                  <a:pt x="902582" y="153913"/>
                </a:lnTo>
                <a:lnTo>
                  <a:pt x="907383" y="156754"/>
                </a:lnTo>
                <a:lnTo>
                  <a:pt x="908259" y="146163"/>
                </a:lnTo>
                <a:lnTo>
                  <a:pt x="902696" y="143650"/>
                </a:lnTo>
                <a:lnTo>
                  <a:pt x="897121" y="142894"/>
                </a:lnTo>
                <a:lnTo>
                  <a:pt x="891127" y="142894"/>
                </a:lnTo>
                <a:lnTo>
                  <a:pt x="876423" y="145187"/>
                </a:lnTo>
                <a:lnTo>
                  <a:pt x="864381" y="151726"/>
                </a:lnTo>
                <a:lnTo>
                  <a:pt x="855754" y="161996"/>
                </a:lnTo>
                <a:lnTo>
                  <a:pt x="851293" y="175481"/>
                </a:lnTo>
                <a:lnTo>
                  <a:pt x="850842" y="181969"/>
                </a:lnTo>
                <a:lnTo>
                  <a:pt x="853182" y="196908"/>
                </a:lnTo>
                <a:close/>
              </a:path>
              <a:path w="1146028" h="348011">
                <a:moveTo>
                  <a:pt x="453640" y="323197"/>
                </a:moveTo>
                <a:lnTo>
                  <a:pt x="460298" y="335034"/>
                </a:lnTo>
                <a:lnTo>
                  <a:pt x="470734" y="343303"/>
                </a:lnTo>
                <a:lnTo>
                  <a:pt x="484405" y="347542"/>
                </a:lnTo>
                <a:lnTo>
                  <a:pt x="491470" y="348011"/>
                </a:lnTo>
                <a:lnTo>
                  <a:pt x="495941" y="348011"/>
                </a:lnTo>
                <a:lnTo>
                  <a:pt x="503040" y="347795"/>
                </a:lnTo>
                <a:lnTo>
                  <a:pt x="508819" y="345268"/>
                </a:lnTo>
                <a:lnTo>
                  <a:pt x="508171" y="334678"/>
                </a:lnTo>
                <a:lnTo>
                  <a:pt x="504463" y="336974"/>
                </a:lnTo>
                <a:lnTo>
                  <a:pt x="496931" y="338392"/>
                </a:lnTo>
                <a:lnTo>
                  <a:pt x="491572" y="338392"/>
                </a:lnTo>
                <a:lnTo>
                  <a:pt x="478121" y="335199"/>
                </a:lnTo>
                <a:lnTo>
                  <a:pt x="468059" y="326301"/>
                </a:lnTo>
                <a:lnTo>
                  <a:pt x="463108" y="312726"/>
                </a:lnTo>
                <a:lnTo>
                  <a:pt x="462870" y="308588"/>
                </a:lnTo>
                <a:lnTo>
                  <a:pt x="465949" y="294427"/>
                </a:lnTo>
                <a:lnTo>
                  <a:pt x="474533" y="284125"/>
                </a:lnTo>
                <a:lnTo>
                  <a:pt x="487641" y="279070"/>
                </a:lnTo>
                <a:lnTo>
                  <a:pt x="492118" y="278784"/>
                </a:lnTo>
                <a:lnTo>
                  <a:pt x="497795" y="278784"/>
                </a:lnTo>
                <a:lnTo>
                  <a:pt x="503040" y="280202"/>
                </a:lnTo>
                <a:lnTo>
                  <a:pt x="507841" y="283053"/>
                </a:lnTo>
                <a:lnTo>
                  <a:pt x="508717" y="272461"/>
                </a:lnTo>
                <a:lnTo>
                  <a:pt x="503154" y="269949"/>
                </a:lnTo>
                <a:lnTo>
                  <a:pt x="497579" y="269182"/>
                </a:lnTo>
                <a:lnTo>
                  <a:pt x="491572" y="269182"/>
                </a:lnTo>
                <a:lnTo>
                  <a:pt x="476871" y="271478"/>
                </a:lnTo>
                <a:lnTo>
                  <a:pt x="464832" y="278020"/>
                </a:lnTo>
                <a:lnTo>
                  <a:pt x="456207" y="288293"/>
                </a:lnTo>
                <a:lnTo>
                  <a:pt x="451749" y="301783"/>
                </a:lnTo>
                <a:lnTo>
                  <a:pt x="451300" y="308256"/>
                </a:lnTo>
                <a:lnTo>
                  <a:pt x="453640" y="323197"/>
                </a:lnTo>
                <a:close/>
              </a:path>
              <a:path w="1146028" h="348011">
                <a:moveTo>
                  <a:pt x="756088" y="346683"/>
                </a:moveTo>
                <a:lnTo>
                  <a:pt x="766997" y="346683"/>
                </a:lnTo>
                <a:lnTo>
                  <a:pt x="766997" y="280097"/>
                </a:lnTo>
                <a:lnTo>
                  <a:pt x="790695" y="280097"/>
                </a:lnTo>
                <a:lnTo>
                  <a:pt x="790695" y="270489"/>
                </a:lnTo>
                <a:lnTo>
                  <a:pt x="732402" y="270489"/>
                </a:lnTo>
                <a:lnTo>
                  <a:pt x="732402" y="280097"/>
                </a:lnTo>
                <a:lnTo>
                  <a:pt x="756088" y="280097"/>
                </a:lnTo>
                <a:lnTo>
                  <a:pt x="756088" y="346683"/>
                </a:lnTo>
                <a:close/>
              </a:path>
              <a:path w="1146028" h="348011">
                <a:moveTo>
                  <a:pt x="686987" y="280097"/>
                </a:moveTo>
                <a:lnTo>
                  <a:pt x="718762" y="280097"/>
                </a:lnTo>
                <a:lnTo>
                  <a:pt x="718762" y="270489"/>
                </a:lnTo>
                <a:lnTo>
                  <a:pt x="676065" y="270489"/>
                </a:lnTo>
                <a:lnTo>
                  <a:pt x="676065" y="346683"/>
                </a:lnTo>
                <a:lnTo>
                  <a:pt x="718762" y="346683"/>
                </a:lnTo>
                <a:lnTo>
                  <a:pt x="718762" y="337078"/>
                </a:lnTo>
                <a:lnTo>
                  <a:pt x="686987" y="337078"/>
                </a:lnTo>
                <a:lnTo>
                  <a:pt x="686987" y="311971"/>
                </a:lnTo>
                <a:lnTo>
                  <a:pt x="715918" y="311971"/>
                </a:lnTo>
                <a:lnTo>
                  <a:pt x="715918" y="302374"/>
                </a:lnTo>
                <a:lnTo>
                  <a:pt x="686987" y="302374"/>
                </a:lnTo>
                <a:lnTo>
                  <a:pt x="686987" y="280097"/>
                </a:lnTo>
                <a:close/>
              </a:path>
              <a:path w="1146028" h="348011">
                <a:moveTo>
                  <a:pt x="800842" y="153799"/>
                </a:moveTo>
                <a:lnTo>
                  <a:pt x="832618" y="153799"/>
                </a:lnTo>
                <a:lnTo>
                  <a:pt x="832618" y="144190"/>
                </a:lnTo>
                <a:lnTo>
                  <a:pt x="789933" y="144190"/>
                </a:lnTo>
                <a:lnTo>
                  <a:pt x="789933" y="220388"/>
                </a:lnTo>
                <a:lnTo>
                  <a:pt x="832618" y="220388"/>
                </a:lnTo>
                <a:lnTo>
                  <a:pt x="832618" y="210786"/>
                </a:lnTo>
                <a:lnTo>
                  <a:pt x="800842" y="210786"/>
                </a:lnTo>
                <a:lnTo>
                  <a:pt x="800842" y="185674"/>
                </a:lnTo>
                <a:lnTo>
                  <a:pt x="829773" y="185674"/>
                </a:lnTo>
                <a:lnTo>
                  <a:pt x="829773" y="176072"/>
                </a:lnTo>
                <a:lnTo>
                  <a:pt x="800842" y="176072"/>
                </a:lnTo>
                <a:lnTo>
                  <a:pt x="800842" y="153799"/>
                </a:lnTo>
                <a:close/>
              </a:path>
              <a:path w="1146028" h="348011">
                <a:moveTo>
                  <a:pt x="754335" y="220388"/>
                </a:moveTo>
                <a:lnTo>
                  <a:pt x="765257" y="220388"/>
                </a:lnTo>
                <a:lnTo>
                  <a:pt x="765257" y="144190"/>
                </a:lnTo>
                <a:lnTo>
                  <a:pt x="754335" y="144190"/>
                </a:lnTo>
                <a:lnTo>
                  <a:pt x="754335" y="179240"/>
                </a:lnTo>
                <a:lnTo>
                  <a:pt x="750512" y="180007"/>
                </a:lnTo>
                <a:lnTo>
                  <a:pt x="748328" y="180007"/>
                </a:lnTo>
                <a:lnTo>
                  <a:pt x="735200" y="175426"/>
                </a:lnTo>
                <a:lnTo>
                  <a:pt x="730021" y="162778"/>
                </a:lnTo>
                <a:lnTo>
                  <a:pt x="729672" y="156427"/>
                </a:lnTo>
                <a:lnTo>
                  <a:pt x="729672" y="144190"/>
                </a:lnTo>
                <a:lnTo>
                  <a:pt x="718762" y="144190"/>
                </a:lnTo>
                <a:lnTo>
                  <a:pt x="718762" y="157841"/>
                </a:lnTo>
                <a:lnTo>
                  <a:pt x="721465" y="173811"/>
                </a:lnTo>
                <a:lnTo>
                  <a:pt x="729291" y="184212"/>
                </a:lnTo>
                <a:lnTo>
                  <a:pt x="741817" y="189143"/>
                </a:lnTo>
                <a:lnTo>
                  <a:pt x="748328" y="189608"/>
                </a:lnTo>
                <a:lnTo>
                  <a:pt x="752481" y="189504"/>
                </a:lnTo>
                <a:lnTo>
                  <a:pt x="754335" y="189169"/>
                </a:lnTo>
                <a:lnTo>
                  <a:pt x="754335" y="220388"/>
                </a:lnTo>
                <a:close/>
              </a:path>
              <a:path w="1146028" h="348011">
                <a:moveTo>
                  <a:pt x="625303" y="346683"/>
                </a:moveTo>
                <a:lnTo>
                  <a:pt x="636225" y="346683"/>
                </a:lnTo>
                <a:lnTo>
                  <a:pt x="636225" y="280097"/>
                </a:lnTo>
                <a:lnTo>
                  <a:pt x="659911" y="280097"/>
                </a:lnTo>
                <a:lnTo>
                  <a:pt x="659911" y="270489"/>
                </a:lnTo>
                <a:lnTo>
                  <a:pt x="601618" y="270489"/>
                </a:lnTo>
                <a:lnTo>
                  <a:pt x="601618" y="280097"/>
                </a:lnTo>
                <a:lnTo>
                  <a:pt x="625303" y="280097"/>
                </a:lnTo>
                <a:lnTo>
                  <a:pt x="625303" y="346683"/>
                </a:lnTo>
                <a:close/>
              </a:path>
              <a:path w="1146028" h="348011">
                <a:moveTo>
                  <a:pt x="574224" y="270489"/>
                </a:moveTo>
                <a:lnTo>
                  <a:pt x="538194" y="329878"/>
                </a:lnTo>
                <a:lnTo>
                  <a:pt x="538079" y="270489"/>
                </a:lnTo>
                <a:lnTo>
                  <a:pt x="527170" y="270489"/>
                </a:lnTo>
                <a:lnTo>
                  <a:pt x="527170" y="346683"/>
                </a:lnTo>
                <a:lnTo>
                  <a:pt x="538410" y="346683"/>
                </a:lnTo>
                <a:lnTo>
                  <a:pt x="574440" y="287740"/>
                </a:lnTo>
                <a:lnTo>
                  <a:pt x="574541" y="346683"/>
                </a:lnTo>
                <a:lnTo>
                  <a:pt x="585463" y="346683"/>
                </a:lnTo>
                <a:lnTo>
                  <a:pt x="585463" y="270489"/>
                </a:lnTo>
                <a:lnTo>
                  <a:pt x="574224" y="270489"/>
                </a:lnTo>
                <a:close/>
              </a:path>
              <a:path w="1146028" h="348011">
                <a:moveTo>
                  <a:pt x="486225" y="144190"/>
                </a:moveTo>
                <a:lnTo>
                  <a:pt x="473132" y="144190"/>
                </a:lnTo>
                <a:lnTo>
                  <a:pt x="498671" y="180762"/>
                </a:lnTo>
                <a:lnTo>
                  <a:pt x="470617" y="220388"/>
                </a:lnTo>
                <a:lnTo>
                  <a:pt x="483723" y="220388"/>
                </a:lnTo>
                <a:lnTo>
                  <a:pt x="505440" y="188074"/>
                </a:lnTo>
                <a:lnTo>
                  <a:pt x="527919" y="220388"/>
                </a:lnTo>
                <a:lnTo>
                  <a:pt x="541686" y="220388"/>
                </a:lnTo>
                <a:lnTo>
                  <a:pt x="513518" y="180547"/>
                </a:lnTo>
                <a:lnTo>
                  <a:pt x="539172" y="144190"/>
                </a:lnTo>
                <a:lnTo>
                  <a:pt x="526726" y="144190"/>
                </a:lnTo>
                <a:lnTo>
                  <a:pt x="506533" y="173451"/>
                </a:lnTo>
                <a:lnTo>
                  <a:pt x="486225" y="144190"/>
                </a:lnTo>
                <a:close/>
              </a:path>
              <a:path w="1146028" h="348011">
                <a:moveTo>
                  <a:pt x="409378" y="280097"/>
                </a:moveTo>
                <a:lnTo>
                  <a:pt x="416032" y="280097"/>
                </a:lnTo>
                <a:lnTo>
                  <a:pt x="426180" y="283593"/>
                </a:lnTo>
                <a:lnTo>
                  <a:pt x="426192" y="303241"/>
                </a:lnTo>
                <a:lnTo>
                  <a:pt x="417671" y="306622"/>
                </a:lnTo>
                <a:lnTo>
                  <a:pt x="400094" y="306622"/>
                </a:lnTo>
                <a:lnTo>
                  <a:pt x="400094" y="280097"/>
                </a:lnTo>
                <a:lnTo>
                  <a:pt x="400094" y="346683"/>
                </a:lnTo>
                <a:lnTo>
                  <a:pt x="400094" y="316235"/>
                </a:lnTo>
                <a:lnTo>
                  <a:pt x="410800" y="316235"/>
                </a:lnTo>
                <a:lnTo>
                  <a:pt x="424759" y="313686"/>
                </a:lnTo>
                <a:lnTo>
                  <a:pt x="434862" y="305132"/>
                </a:lnTo>
                <a:lnTo>
                  <a:pt x="437749" y="293306"/>
                </a:lnTo>
                <a:lnTo>
                  <a:pt x="433490" y="279262"/>
                </a:lnTo>
                <a:lnTo>
                  <a:pt x="422440" y="272206"/>
                </a:lnTo>
                <a:lnTo>
                  <a:pt x="409378" y="280097"/>
                </a:lnTo>
                <a:close/>
              </a:path>
              <a:path w="1146028" h="348011">
                <a:moveTo>
                  <a:pt x="389172" y="346683"/>
                </a:moveTo>
                <a:lnTo>
                  <a:pt x="400094" y="346683"/>
                </a:lnTo>
                <a:lnTo>
                  <a:pt x="400094" y="280097"/>
                </a:lnTo>
                <a:lnTo>
                  <a:pt x="409378" y="280097"/>
                </a:lnTo>
                <a:lnTo>
                  <a:pt x="422440" y="272206"/>
                </a:lnTo>
                <a:lnTo>
                  <a:pt x="409149" y="270493"/>
                </a:lnTo>
                <a:lnTo>
                  <a:pt x="389172" y="270489"/>
                </a:lnTo>
                <a:lnTo>
                  <a:pt x="389172" y="346683"/>
                </a:lnTo>
                <a:close/>
              </a:path>
              <a:path w="1146028" h="348011">
                <a:moveTo>
                  <a:pt x="335908" y="280097"/>
                </a:moveTo>
                <a:lnTo>
                  <a:pt x="367671" y="280097"/>
                </a:lnTo>
                <a:lnTo>
                  <a:pt x="367671" y="270489"/>
                </a:lnTo>
                <a:lnTo>
                  <a:pt x="324986" y="270489"/>
                </a:lnTo>
                <a:lnTo>
                  <a:pt x="324986" y="346683"/>
                </a:lnTo>
                <a:lnTo>
                  <a:pt x="367671" y="346683"/>
                </a:lnTo>
                <a:lnTo>
                  <a:pt x="367671" y="337078"/>
                </a:lnTo>
                <a:lnTo>
                  <a:pt x="335908" y="337078"/>
                </a:lnTo>
                <a:lnTo>
                  <a:pt x="335908" y="311971"/>
                </a:lnTo>
                <a:lnTo>
                  <a:pt x="364839" y="311971"/>
                </a:lnTo>
                <a:lnTo>
                  <a:pt x="364839" y="302374"/>
                </a:lnTo>
                <a:lnTo>
                  <a:pt x="335908" y="302374"/>
                </a:lnTo>
                <a:lnTo>
                  <a:pt x="335908" y="280097"/>
                </a:lnTo>
                <a:close/>
              </a:path>
              <a:path w="1146028" h="348011">
                <a:moveTo>
                  <a:pt x="295239" y="277231"/>
                </a:moveTo>
                <a:lnTo>
                  <a:pt x="283036" y="271355"/>
                </a:lnTo>
                <a:lnTo>
                  <a:pt x="273020" y="270493"/>
                </a:lnTo>
                <a:lnTo>
                  <a:pt x="252392" y="270489"/>
                </a:lnTo>
                <a:lnTo>
                  <a:pt x="252392" y="346683"/>
                </a:lnTo>
                <a:lnTo>
                  <a:pt x="263311" y="337729"/>
                </a:lnTo>
                <a:lnTo>
                  <a:pt x="263311" y="279445"/>
                </a:lnTo>
                <a:lnTo>
                  <a:pt x="281213" y="279445"/>
                </a:lnTo>
                <a:lnTo>
                  <a:pt x="288855" y="281735"/>
                </a:lnTo>
                <a:lnTo>
                  <a:pt x="288855" y="302046"/>
                </a:lnTo>
                <a:lnTo>
                  <a:pt x="279792" y="303019"/>
                </a:lnTo>
                <a:lnTo>
                  <a:pt x="279792" y="311971"/>
                </a:lnTo>
                <a:lnTo>
                  <a:pt x="290150" y="313609"/>
                </a:lnTo>
                <a:lnTo>
                  <a:pt x="284054" y="308044"/>
                </a:lnTo>
                <a:lnTo>
                  <a:pt x="284054" y="307828"/>
                </a:lnTo>
                <a:lnTo>
                  <a:pt x="293668" y="305315"/>
                </a:lnTo>
                <a:lnTo>
                  <a:pt x="299764" y="300189"/>
                </a:lnTo>
                <a:lnTo>
                  <a:pt x="299764" y="289702"/>
                </a:lnTo>
                <a:lnTo>
                  <a:pt x="295239" y="277231"/>
                </a:lnTo>
                <a:close/>
              </a:path>
              <a:path w="1146028" h="348011">
                <a:moveTo>
                  <a:pt x="279792" y="303019"/>
                </a:moveTo>
                <a:lnTo>
                  <a:pt x="263311" y="303015"/>
                </a:lnTo>
                <a:lnTo>
                  <a:pt x="263311" y="279445"/>
                </a:lnTo>
                <a:lnTo>
                  <a:pt x="263311" y="337729"/>
                </a:lnTo>
                <a:lnTo>
                  <a:pt x="263311" y="311971"/>
                </a:lnTo>
                <a:lnTo>
                  <a:pt x="279792" y="311971"/>
                </a:lnTo>
                <a:lnTo>
                  <a:pt x="279792" y="303019"/>
                </a:lnTo>
                <a:close/>
              </a:path>
              <a:path w="1146028" h="348011">
                <a:moveTo>
                  <a:pt x="290163" y="335551"/>
                </a:moveTo>
                <a:lnTo>
                  <a:pt x="281426" y="337733"/>
                </a:lnTo>
                <a:lnTo>
                  <a:pt x="263311" y="337729"/>
                </a:lnTo>
                <a:lnTo>
                  <a:pt x="252392" y="346683"/>
                </a:lnTo>
                <a:lnTo>
                  <a:pt x="272696" y="346683"/>
                </a:lnTo>
                <a:lnTo>
                  <a:pt x="288075" y="344749"/>
                </a:lnTo>
                <a:lnTo>
                  <a:pt x="298741" y="337439"/>
                </a:lnTo>
                <a:lnTo>
                  <a:pt x="301732" y="326386"/>
                </a:lnTo>
                <a:lnTo>
                  <a:pt x="296811" y="313556"/>
                </a:lnTo>
                <a:lnTo>
                  <a:pt x="284054" y="308044"/>
                </a:lnTo>
                <a:lnTo>
                  <a:pt x="290150" y="313609"/>
                </a:lnTo>
                <a:lnTo>
                  <a:pt x="290163" y="335551"/>
                </a:lnTo>
                <a:close/>
              </a:path>
              <a:path w="1146028" h="348011">
                <a:moveTo>
                  <a:pt x="217130" y="270489"/>
                </a:moveTo>
                <a:lnTo>
                  <a:pt x="181108" y="329878"/>
                </a:lnTo>
                <a:lnTo>
                  <a:pt x="180996" y="270489"/>
                </a:lnTo>
                <a:lnTo>
                  <a:pt x="170082" y="270489"/>
                </a:lnTo>
                <a:lnTo>
                  <a:pt x="170082" y="346683"/>
                </a:lnTo>
                <a:lnTo>
                  <a:pt x="181331" y="346683"/>
                </a:lnTo>
                <a:lnTo>
                  <a:pt x="217354" y="287740"/>
                </a:lnTo>
                <a:lnTo>
                  <a:pt x="217458" y="346683"/>
                </a:lnTo>
                <a:lnTo>
                  <a:pt x="228372" y="346683"/>
                </a:lnTo>
                <a:lnTo>
                  <a:pt x="228372" y="270489"/>
                </a:lnTo>
                <a:lnTo>
                  <a:pt x="217130" y="270489"/>
                </a:lnTo>
                <a:close/>
              </a:path>
              <a:path w="1146028" h="348011">
                <a:moveTo>
                  <a:pt x="144863" y="270489"/>
                </a:moveTo>
                <a:lnTo>
                  <a:pt x="133948" y="270489"/>
                </a:lnTo>
                <a:lnTo>
                  <a:pt x="133948" y="302374"/>
                </a:lnTo>
                <a:lnTo>
                  <a:pt x="97487" y="302374"/>
                </a:lnTo>
                <a:lnTo>
                  <a:pt x="97487" y="270489"/>
                </a:lnTo>
                <a:lnTo>
                  <a:pt x="86569" y="270489"/>
                </a:lnTo>
                <a:lnTo>
                  <a:pt x="86569" y="346683"/>
                </a:lnTo>
                <a:lnTo>
                  <a:pt x="97487" y="346683"/>
                </a:lnTo>
                <a:lnTo>
                  <a:pt x="97487" y="311971"/>
                </a:lnTo>
                <a:lnTo>
                  <a:pt x="133948" y="311971"/>
                </a:lnTo>
                <a:lnTo>
                  <a:pt x="133948" y="346683"/>
                </a:lnTo>
                <a:lnTo>
                  <a:pt x="144863" y="346683"/>
                </a:lnTo>
                <a:lnTo>
                  <a:pt x="144863" y="270489"/>
                </a:lnTo>
                <a:close/>
              </a:path>
              <a:path w="1146028" h="348011">
                <a:moveTo>
                  <a:pt x="17687" y="337405"/>
                </a:moveTo>
                <a:lnTo>
                  <a:pt x="13867" y="336974"/>
                </a:lnTo>
                <a:lnTo>
                  <a:pt x="12448" y="336534"/>
                </a:lnTo>
                <a:lnTo>
                  <a:pt x="11797" y="346575"/>
                </a:lnTo>
                <a:lnTo>
                  <a:pt x="15725" y="347356"/>
                </a:lnTo>
                <a:lnTo>
                  <a:pt x="19216" y="347356"/>
                </a:lnTo>
                <a:lnTo>
                  <a:pt x="32156" y="341631"/>
                </a:lnTo>
                <a:lnTo>
                  <a:pt x="38858" y="331085"/>
                </a:lnTo>
                <a:lnTo>
                  <a:pt x="70404" y="270489"/>
                </a:lnTo>
                <a:lnTo>
                  <a:pt x="58294" y="270489"/>
                </a:lnTo>
                <a:lnTo>
                  <a:pt x="35265" y="315579"/>
                </a:lnTo>
                <a:lnTo>
                  <a:pt x="34937" y="315579"/>
                </a:lnTo>
                <a:lnTo>
                  <a:pt x="12776" y="270489"/>
                </a:lnTo>
                <a:lnTo>
                  <a:pt x="0" y="270489"/>
                </a:lnTo>
                <a:lnTo>
                  <a:pt x="29149" y="326815"/>
                </a:lnTo>
                <a:lnTo>
                  <a:pt x="28166" y="328996"/>
                </a:lnTo>
                <a:lnTo>
                  <a:pt x="26419" y="332931"/>
                </a:lnTo>
                <a:lnTo>
                  <a:pt x="23691" y="337405"/>
                </a:lnTo>
                <a:lnTo>
                  <a:pt x="17687" y="337405"/>
                </a:lnTo>
                <a:close/>
              </a:path>
              <a:path w="1146028" h="348011">
                <a:moveTo>
                  <a:pt x="1105427" y="128922"/>
                </a:moveTo>
                <a:lnTo>
                  <a:pt x="1103445" y="126298"/>
                </a:lnTo>
                <a:lnTo>
                  <a:pt x="1101921" y="136011"/>
                </a:lnTo>
                <a:lnTo>
                  <a:pt x="1104538" y="137756"/>
                </a:lnTo>
                <a:lnTo>
                  <a:pt x="1112945" y="138959"/>
                </a:lnTo>
                <a:lnTo>
                  <a:pt x="1120806" y="138959"/>
                </a:lnTo>
                <a:lnTo>
                  <a:pt x="1129430" y="137756"/>
                </a:lnTo>
                <a:lnTo>
                  <a:pt x="1132058" y="136011"/>
                </a:lnTo>
                <a:lnTo>
                  <a:pt x="1130420" y="126298"/>
                </a:lnTo>
                <a:lnTo>
                  <a:pt x="1128337" y="128922"/>
                </a:lnTo>
                <a:lnTo>
                  <a:pt x="1120908" y="130345"/>
                </a:lnTo>
                <a:lnTo>
                  <a:pt x="1112843" y="130341"/>
                </a:lnTo>
                <a:lnTo>
                  <a:pt x="1105427" y="128922"/>
                </a:lnTo>
                <a:close/>
              </a:path>
              <a:path w="1146028" h="348011">
                <a:moveTo>
                  <a:pt x="1134789" y="144190"/>
                </a:moveTo>
                <a:lnTo>
                  <a:pt x="1098759" y="203575"/>
                </a:lnTo>
                <a:lnTo>
                  <a:pt x="1098657" y="144190"/>
                </a:lnTo>
                <a:lnTo>
                  <a:pt x="1087735" y="144190"/>
                </a:lnTo>
                <a:lnTo>
                  <a:pt x="1087735" y="220388"/>
                </a:lnTo>
                <a:lnTo>
                  <a:pt x="1098975" y="220388"/>
                </a:lnTo>
                <a:lnTo>
                  <a:pt x="1135005" y="161448"/>
                </a:lnTo>
                <a:lnTo>
                  <a:pt x="1135106" y="220388"/>
                </a:lnTo>
                <a:lnTo>
                  <a:pt x="1146028" y="220388"/>
                </a:lnTo>
                <a:lnTo>
                  <a:pt x="1146028" y="144190"/>
                </a:lnTo>
                <a:lnTo>
                  <a:pt x="1134789" y="144190"/>
                </a:lnTo>
                <a:close/>
              </a:path>
              <a:path w="1146028" h="348011">
                <a:moveTo>
                  <a:pt x="948874" y="180219"/>
                </a:moveTo>
                <a:lnTo>
                  <a:pt x="984675" y="144190"/>
                </a:lnTo>
                <a:lnTo>
                  <a:pt x="970159" y="144190"/>
                </a:lnTo>
                <a:lnTo>
                  <a:pt x="937634" y="177709"/>
                </a:lnTo>
                <a:lnTo>
                  <a:pt x="937634" y="144190"/>
                </a:lnTo>
                <a:lnTo>
                  <a:pt x="926712" y="144190"/>
                </a:lnTo>
                <a:lnTo>
                  <a:pt x="926712" y="220388"/>
                </a:lnTo>
                <a:lnTo>
                  <a:pt x="937634" y="220388"/>
                </a:lnTo>
                <a:lnTo>
                  <a:pt x="937634" y="183060"/>
                </a:lnTo>
                <a:lnTo>
                  <a:pt x="971581" y="220388"/>
                </a:lnTo>
                <a:lnTo>
                  <a:pt x="987507" y="220388"/>
                </a:lnTo>
                <a:lnTo>
                  <a:pt x="948874" y="180219"/>
                </a:lnTo>
                <a:close/>
              </a:path>
              <a:path w="1146028" h="348011">
                <a:moveTo>
                  <a:pt x="1051261" y="144190"/>
                </a:moveTo>
                <a:lnTo>
                  <a:pt x="1015244" y="203575"/>
                </a:lnTo>
                <a:lnTo>
                  <a:pt x="1015130" y="144190"/>
                </a:lnTo>
                <a:lnTo>
                  <a:pt x="1004220" y="144190"/>
                </a:lnTo>
                <a:lnTo>
                  <a:pt x="1004220" y="220388"/>
                </a:lnTo>
                <a:lnTo>
                  <a:pt x="1015460" y="220388"/>
                </a:lnTo>
                <a:lnTo>
                  <a:pt x="1051490" y="161448"/>
                </a:lnTo>
                <a:lnTo>
                  <a:pt x="1051604" y="220388"/>
                </a:lnTo>
                <a:lnTo>
                  <a:pt x="1062513" y="220388"/>
                </a:lnTo>
                <a:lnTo>
                  <a:pt x="1062513" y="144190"/>
                </a:lnTo>
                <a:lnTo>
                  <a:pt x="1051261" y="144190"/>
                </a:lnTo>
                <a:close/>
              </a:path>
              <a:path w="1146028" h="348011">
                <a:moveTo>
                  <a:pt x="688066" y="144190"/>
                </a:moveTo>
                <a:lnTo>
                  <a:pt x="652049" y="203575"/>
                </a:lnTo>
                <a:lnTo>
                  <a:pt x="651948" y="144190"/>
                </a:lnTo>
                <a:lnTo>
                  <a:pt x="641026" y="144190"/>
                </a:lnTo>
                <a:lnTo>
                  <a:pt x="641026" y="220388"/>
                </a:lnTo>
                <a:lnTo>
                  <a:pt x="652278" y="220388"/>
                </a:lnTo>
                <a:lnTo>
                  <a:pt x="688295" y="161448"/>
                </a:lnTo>
                <a:lnTo>
                  <a:pt x="688397" y="220388"/>
                </a:lnTo>
                <a:lnTo>
                  <a:pt x="699319" y="220388"/>
                </a:lnTo>
                <a:lnTo>
                  <a:pt x="699319" y="144190"/>
                </a:lnTo>
                <a:lnTo>
                  <a:pt x="688066" y="144190"/>
                </a:lnTo>
                <a:close/>
              </a:path>
              <a:path w="1146028" h="348011">
                <a:moveTo>
                  <a:pt x="615803" y="144190"/>
                </a:moveTo>
                <a:lnTo>
                  <a:pt x="604894" y="144190"/>
                </a:lnTo>
                <a:lnTo>
                  <a:pt x="604894" y="176072"/>
                </a:lnTo>
                <a:lnTo>
                  <a:pt x="568432" y="176072"/>
                </a:lnTo>
                <a:lnTo>
                  <a:pt x="568432" y="144190"/>
                </a:lnTo>
                <a:lnTo>
                  <a:pt x="557523" y="144190"/>
                </a:lnTo>
                <a:lnTo>
                  <a:pt x="557523" y="220388"/>
                </a:lnTo>
                <a:lnTo>
                  <a:pt x="568432" y="220388"/>
                </a:lnTo>
                <a:lnTo>
                  <a:pt x="568432" y="185674"/>
                </a:lnTo>
                <a:lnTo>
                  <a:pt x="604894" y="185674"/>
                </a:lnTo>
                <a:lnTo>
                  <a:pt x="604894" y="220388"/>
                </a:lnTo>
                <a:lnTo>
                  <a:pt x="615803" y="220388"/>
                </a:lnTo>
                <a:lnTo>
                  <a:pt x="615803" y="144190"/>
                </a:lnTo>
                <a:close/>
              </a:path>
              <a:path w="1146028" h="348011">
                <a:moveTo>
                  <a:pt x="425532" y="153799"/>
                </a:moveTo>
                <a:lnTo>
                  <a:pt x="457295" y="153799"/>
                </a:lnTo>
                <a:lnTo>
                  <a:pt x="457295" y="144190"/>
                </a:lnTo>
                <a:lnTo>
                  <a:pt x="414623" y="144190"/>
                </a:lnTo>
                <a:lnTo>
                  <a:pt x="414623" y="220388"/>
                </a:lnTo>
                <a:lnTo>
                  <a:pt x="457295" y="220388"/>
                </a:lnTo>
                <a:lnTo>
                  <a:pt x="457295" y="210786"/>
                </a:lnTo>
                <a:lnTo>
                  <a:pt x="425532" y="210786"/>
                </a:lnTo>
                <a:lnTo>
                  <a:pt x="425532" y="185674"/>
                </a:lnTo>
                <a:lnTo>
                  <a:pt x="454450" y="185674"/>
                </a:lnTo>
                <a:lnTo>
                  <a:pt x="454450" y="176072"/>
                </a:lnTo>
                <a:lnTo>
                  <a:pt x="425532" y="176072"/>
                </a:lnTo>
                <a:lnTo>
                  <a:pt x="425532" y="153799"/>
                </a:lnTo>
                <a:close/>
              </a:path>
              <a:path w="1146028" h="348011">
                <a:moveTo>
                  <a:pt x="363848" y="220388"/>
                </a:moveTo>
                <a:lnTo>
                  <a:pt x="374770" y="220388"/>
                </a:lnTo>
                <a:lnTo>
                  <a:pt x="374770" y="153799"/>
                </a:lnTo>
                <a:lnTo>
                  <a:pt x="398456" y="153799"/>
                </a:lnTo>
                <a:lnTo>
                  <a:pt x="398456" y="144190"/>
                </a:lnTo>
                <a:lnTo>
                  <a:pt x="340163" y="144190"/>
                </a:lnTo>
                <a:lnTo>
                  <a:pt x="340163" y="153799"/>
                </a:lnTo>
                <a:lnTo>
                  <a:pt x="363848" y="153799"/>
                </a:lnTo>
                <a:lnTo>
                  <a:pt x="363848" y="220388"/>
                </a:lnTo>
                <a:close/>
              </a:path>
              <a:path w="1146028" h="348011">
                <a:moveTo>
                  <a:pt x="312756" y="144190"/>
                </a:moveTo>
                <a:lnTo>
                  <a:pt x="276739" y="203575"/>
                </a:lnTo>
                <a:lnTo>
                  <a:pt x="276627" y="144190"/>
                </a:lnTo>
                <a:lnTo>
                  <a:pt x="265711" y="144190"/>
                </a:lnTo>
                <a:lnTo>
                  <a:pt x="265711" y="220388"/>
                </a:lnTo>
                <a:lnTo>
                  <a:pt x="276955" y="220388"/>
                </a:lnTo>
                <a:lnTo>
                  <a:pt x="312972" y="161448"/>
                </a:lnTo>
                <a:lnTo>
                  <a:pt x="313086" y="220388"/>
                </a:lnTo>
                <a:lnTo>
                  <a:pt x="324008" y="220388"/>
                </a:lnTo>
                <a:lnTo>
                  <a:pt x="324008" y="144190"/>
                </a:lnTo>
                <a:lnTo>
                  <a:pt x="312756" y="144190"/>
                </a:lnTo>
                <a:close/>
              </a:path>
              <a:path w="1146028" h="348011">
                <a:moveTo>
                  <a:pt x="120925" y="221565"/>
                </a:moveTo>
                <a:lnTo>
                  <a:pt x="124776" y="221720"/>
                </a:lnTo>
                <a:lnTo>
                  <a:pt x="139543" y="219125"/>
                </a:lnTo>
                <a:lnTo>
                  <a:pt x="150744" y="211837"/>
                </a:lnTo>
                <a:lnTo>
                  <a:pt x="158097" y="200599"/>
                </a:lnTo>
                <a:lnTo>
                  <a:pt x="161320" y="186152"/>
                </a:lnTo>
                <a:lnTo>
                  <a:pt x="161448" y="182297"/>
                </a:lnTo>
                <a:lnTo>
                  <a:pt x="159240" y="167415"/>
                </a:lnTo>
                <a:lnTo>
                  <a:pt x="152821" y="155335"/>
                </a:lnTo>
                <a:lnTo>
                  <a:pt x="142501" y="146924"/>
                </a:lnTo>
                <a:lnTo>
                  <a:pt x="128589" y="143051"/>
                </a:lnTo>
                <a:lnTo>
                  <a:pt x="124776" y="142894"/>
                </a:lnTo>
                <a:lnTo>
                  <a:pt x="110054" y="145554"/>
                </a:lnTo>
                <a:lnTo>
                  <a:pt x="98849" y="152961"/>
                </a:lnTo>
                <a:lnTo>
                  <a:pt x="99673" y="182297"/>
                </a:lnTo>
                <a:lnTo>
                  <a:pt x="102327" y="167971"/>
                </a:lnTo>
                <a:lnTo>
                  <a:pt x="110311" y="157138"/>
                </a:lnTo>
                <a:lnTo>
                  <a:pt x="123675" y="152516"/>
                </a:lnTo>
                <a:lnTo>
                  <a:pt x="124776" y="152495"/>
                </a:lnTo>
                <a:lnTo>
                  <a:pt x="138506" y="156595"/>
                </a:lnTo>
                <a:lnTo>
                  <a:pt x="146859" y="167089"/>
                </a:lnTo>
                <a:lnTo>
                  <a:pt x="149876" y="181254"/>
                </a:lnTo>
                <a:lnTo>
                  <a:pt x="149889" y="182297"/>
                </a:lnTo>
                <a:lnTo>
                  <a:pt x="147376" y="196465"/>
                </a:lnTo>
                <a:lnTo>
                  <a:pt x="139536" y="207363"/>
                </a:lnTo>
                <a:lnTo>
                  <a:pt x="125921" y="212064"/>
                </a:lnTo>
                <a:lnTo>
                  <a:pt x="124776" y="212086"/>
                </a:lnTo>
                <a:lnTo>
                  <a:pt x="120925" y="221565"/>
                </a:lnTo>
                <a:close/>
              </a:path>
              <a:path w="1146028" h="348011">
                <a:moveTo>
                  <a:pt x="56437" y="220388"/>
                </a:moveTo>
                <a:lnTo>
                  <a:pt x="67351" y="220388"/>
                </a:lnTo>
                <a:lnTo>
                  <a:pt x="67351" y="144190"/>
                </a:lnTo>
                <a:lnTo>
                  <a:pt x="9065" y="144190"/>
                </a:lnTo>
                <a:lnTo>
                  <a:pt x="9065" y="220388"/>
                </a:lnTo>
                <a:lnTo>
                  <a:pt x="19975" y="220388"/>
                </a:lnTo>
                <a:lnTo>
                  <a:pt x="19975" y="153799"/>
                </a:lnTo>
                <a:lnTo>
                  <a:pt x="56437" y="153799"/>
                </a:lnTo>
                <a:lnTo>
                  <a:pt x="56437" y="220388"/>
                </a:lnTo>
                <a:close/>
              </a:path>
              <a:path w="1146028" h="348011">
                <a:moveTo>
                  <a:pt x="521925" y="2623"/>
                </a:moveTo>
                <a:lnTo>
                  <a:pt x="519957" y="0"/>
                </a:lnTo>
                <a:lnTo>
                  <a:pt x="518433" y="9719"/>
                </a:lnTo>
                <a:lnTo>
                  <a:pt x="521049" y="11459"/>
                </a:lnTo>
                <a:lnTo>
                  <a:pt x="529456" y="12664"/>
                </a:lnTo>
                <a:lnTo>
                  <a:pt x="537305" y="12664"/>
                </a:lnTo>
                <a:lnTo>
                  <a:pt x="545941" y="11459"/>
                </a:lnTo>
                <a:lnTo>
                  <a:pt x="548557" y="9723"/>
                </a:lnTo>
                <a:lnTo>
                  <a:pt x="546919" y="0"/>
                </a:lnTo>
                <a:lnTo>
                  <a:pt x="544849" y="2620"/>
                </a:lnTo>
                <a:lnTo>
                  <a:pt x="537419" y="4042"/>
                </a:lnTo>
                <a:lnTo>
                  <a:pt x="529342" y="4042"/>
                </a:lnTo>
                <a:lnTo>
                  <a:pt x="521925" y="2623"/>
                </a:lnTo>
                <a:close/>
              </a:path>
              <a:path w="1146028" h="348011">
                <a:moveTo>
                  <a:pt x="551287" y="17903"/>
                </a:moveTo>
                <a:lnTo>
                  <a:pt x="515258" y="77284"/>
                </a:lnTo>
                <a:lnTo>
                  <a:pt x="515156" y="17903"/>
                </a:lnTo>
                <a:lnTo>
                  <a:pt x="504247" y="17903"/>
                </a:lnTo>
                <a:lnTo>
                  <a:pt x="504247" y="94096"/>
                </a:lnTo>
                <a:lnTo>
                  <a:pt x="515486" y="94096"/>
                </a:lnTo>
                <a:lnTo>
                  <a:pt x="551503" y="35149"/>
                </a:lnTo>
                <a:lnTo>
                  <a:pt x="551618" y="94096"/>
                </a:lnTo>
                <a:lnTo>
                  <a:pt x="562540" y="94096"/>
                </a:lnTo>
                <a:lnTo>
                  <a:pt x="562540" y="17903"/>
                </a:lnTo>
                <a:lnTo>
                  <a:pt x="551287" y="17903"/>
                </a:lnTo>
                <a:close/>
              </a:path>
              <a:path w="1146028" h="348011">
                <a:moveTo>
                  <a:pt x="467772" y="17903"/>
                </a:moveTo>
                <a:lnTo>
                  <a:pt x="431755" y="77284"/>
                </a:lnTo>
                <a:lnTo>
                  <a:pt x="431641" y="17903"/>
                </a:lnTo>
                <a:lnTo>
                  <a:pt x="420719" y="17903"/>
                </a:lnTo>
                <a:lnTo>
                  <a:pt x="420719" y="94096"/>
                </a:lnTo>
                <a:lnTo>
                  <a:pt x="431971" y="94096"/>
                </a:lnTo>
                <a:lnTo>
                  <a:pt x="467988" y="35149"/>
                </a:lnTo>
                <a:lnTo>
                  <a:pt x="468102" y="94096"/>
                </a:lnTo>
                <a:lnTo>
                  <a:pt x="479024" y="94096"/>
                </a:lnTo>
                <a:lnTo>
                  <a:pt x="479024" y="17903"/>
                </a:lnTo>
                <a:lnTo>
                  <a:pt x="467772" y="1790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16386" y="6847852"/>
            <a:ext cx="107589" cy="236689"/>
          </a:xfrm>
          <a:custGeom>
            <a:avLst/>
            <a:gdLst/>
            <a:ahLst/>
            <a:cxnLst/>
            <a:rect l="l" t="t" r="r" b="b"/>
            <a:pathLst>
              <a:path w="107589" h="236689">
                <a:moveTo>
                  <a:pt x="0" y="0"/>
                </a:moveTo>
                <a:lnTo>
                  <a:pt x="0" y="236689"/>
                </a:lnTo>
                <a:lnTo>
                  <a:pt x="107589" y="236689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7275" y="6976953"/>
            <a:ext cx="107596" cy="107589"/>
          </a:xfrm>
          <a:custGeom>
            <a:avLst/>
            <a:gdLst/>
            <a:ahLst/>
            <a:cxnLst/>
            <a:rect l="l" t="t" r="r" b="b"/>
            <a:pathLst>
              <a:path w="107596" h="107589">
                <a:moveTo>
                  <a:pt x="0" y="0"/>
                </a:moveTo>
                <a:lnTo>
                  <a:pt x="0" y="107589"/>
                </a:lnTo>
                <a:lnTo>
                  <a:pt x="107596" y="1075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8168" y="6847852"/>
            <a:ext cx="107590" cy="236689"/>
          </a:xfrm>
          <a:custGeom>
            <a:avLst/>
            <a:gdLst/>
            <a:ahLst/>
            <a:cxnLst/>
            <a:rect l="l" t="t" r="r" b="b"/>
            <a:pathLst>
              <a:path w="107590" h="236689">
                <a:moveTo>
                  <a:pt x="0" y="0"/>
                </a:moveTo>
                <a:lnTo>
                  <a:pt x="0" y="236689"/>
                </a:lnTo>
                <a:lnTo>
                  <a:pt x="107590" y="236689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8168" y="6718745"/>
            <a:ext cx="107590" cy="107586"/>
          </a:xfrm>
          <a:custGeom>
            <a:avLst/>
            <a:gdLst/>
            <a:ahLst/>
            <a:cxnLst/>
            <a:rect l="l" t="t" r="r" b="b"/>
            <a:pathLst>
              <a:path w="107590" h="107586">
                <a:moveTo>
                  <a:pt x="0" y="0"/>
                </a:moveTo>
                <a:lnTo>
                  <a:pt x="0" y="107586"/>
                </a:lnTo>
                <a:lnTo>
                  <a:pt x="107590" y="107586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7275" y="6718745"/>
            <a:ext cx="107596" cy="236689"/>
          </a:xfrm>
          <a:custGeom>
            <a:avLst/>
            <a:gdLst/>
            <a:ahLst/>
            <a:cxnLst/>
            <a:rect l="l" t="t" r="r" b="b"/>
            <a:pathLst>
              <a:path w="107596" h="236689">
                <a:moveTo>
                  <a:pt x="0" y="0"/>
                </a:moveTo>
                <a:lnTo>
                  <a:pt x="0" y="236689"/>
                </a:lnTo>
                <a:lnTo>
                  <a:pt x="107596" y="2366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16386" y="6718745"/>
            <a:ext cx="107589" cy="107586"/>
          </a:xfrm>
          <a:custGeom>
            <a:avLst/>
            <a:gdLst/>
            <a:ahLst/>
            <a:cxnLst/>
            <a:rect l="l" t="t" r="r" b="b"/>
            <a:pathLst>
              <a:path w="107589" h="107586">
                <a:moveTo>
                  <a:pt x="0" y="0"/>
                </a:moveTo>
                <a:lnTo>
                  <a:pt x="0" y="107586"/>
                </a:lnTo>
                <a:lnTo>
                  <a:pt x="107589" y="107586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4694" y="1504141"/>
            <a:ext cx="4705350" cy="51332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947196" y="1502034"/>
            <a:ext cx="5115547" cy="5071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14175" y="5682843"/>
            <a:ext cx="5048554" cy="498043"/>
          </a:xfrm>
          <a:custGeom>
            <a:avLst/>
            <a:gdLst/>
            <a:ahLst/>
            <a:cxnLst/>
            <a:rect l="l" t="t" r="r" b="b"/>
            <a:pathLst>
              <a:path w="5048554" h="498043">
                <a:moveTo>
                  <a:pt x="0" y="0"/>
                </a:moveTo>
                <a:lnTo>
                  <a:pt x="5048554" y="0"/>
                </a:lnTo>
                <a:lnTo>
                  <a:pt x="5048554" y="498043"/>
                </a:lnTo>
                <a:lnTo>
                  <a:pt x="0" y="498043"/>
                </a:lnTo>
                <a:lnTo>
                  <a:pt x="0" y="0"/>
                </a:lnTo>
                <a:close/>
              </a:path>
            </a:pathLst>
          </a:custGeom>
          <a:ln w="72000">
            <a:solidFill>
              <a:srgbClr val="0FCF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00577" y="371178"/>
            <a:ext cx="682589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Позиции</a:t>
            </a:r>
            <a:r>
              <a:rPr sz="2800" b="1" spc="-18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ТПУ</a:t>
            </a:r>
            <a:r>
              <a:rPr sz="2800" b="1" spc="4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по</a:t>
            </a:r>
            <a:r>
              <a:rPr sz="2800" b="1" spc="-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количеству</a:t>
            </a:r>
            <a:r>
              <a:rPr sz="2800" b="1" spc="-2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цитирований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427738" y="371178"/>
            <a:ext cx="460298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889308" y="371178"/>
            <a:ext cx="225958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116533" y="371178"/>
            <a:ext cx="219740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публикацию,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00571" y="797893"/>
            <a:ext cx="2054098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</a:t>
            </a:r>
            <a:r>
              <a:rPr sz="2800" b="1" spc="-14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сравнении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55939" y="797893"/>
            <a:ext cx="237693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894902" y="797893"/>
            <a:ext cx="2712313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ВУЗами</a:t>
            </a:r>
            <a:r>
              <a:rPr sz="2800" b="1" spc="-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проекта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608486" y="797893"/>
            <a:ext cx="97201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5</a:t>
            </a:r>
            <a:r>
              <a:rPr sz="28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-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100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265746" y="1595007"/>
            <a:ext cx="1193227" cy="543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3446" marR="333899" algn="ctr">
              <a:lnSpc>
                <a:spcPts val="1305"/>
              </a:lnSpc>
              <a:spcBef>
                <a:spcPts val="65"/>
              </a:spcBef>
            </a:pP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Кол-во</a:t>
            </a:r>
            <a:endParaRPr sz="1200">
              <a:latin typeface="Times New Roman"/>
              <a:cs typeface="Times New Roman"/>
            </a:endParaRPr>
          </a:p>
          <a:p>
            <a:pPr indent="0" algn="ctr">
              <a:lnSpc>
                <a:spcPct val="100041"/>
              </a:lnSpc>
            </a:pP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цитирований</a:t>
            </a:r>
            <a:r>
              <a:rPr sz="1200" b="1" spc="-75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на</a:t>
            </a:r>
            <a:r>
              <a:rPr sz="1200" b="1" spc="-29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1</a:t>
            </a:r>
            <a:r>
              <a:rPr sz="1200" b="1" spc="-29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публикацию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434751" y="1595007"/>
            <a:ext cx="1193227" cy="543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3442" marR="333903" algn="ctr">
              <a:lnSpc>
                <a:spcPts val="1305"/>
              </a:lnSpc>
              <a:spcBef>
                <a:spcPts val="65"/>
              </a:spcBef>
            </a:pP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Кол-во</a:t>
            </a:r>
            <a:endParaRPr sz="1200">
              <a:latin typeface="Times New Roman"/>
              <a:cs typeface="Times New Roman"/>
            </a:endParaRPr>
          </a:p>
          <a:p>
            <a:pPr indent="0" algn="ctr">
              <a:lnSpc>
                <a:spcPct val="100041"/>
              </a:lnSpc>
            </a:pP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цитирований</a:t>
            </a:r>
            <a:r>
              <a:rPr sz="1200" b="1" spc="-75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на</a:t>
            </a:r>
            <a:r>
              <a:rPr sz="1200" b="1" spc="-29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1</a:t>
            </a:r>
            <a:r>
              <a:rPr sz="1200" b="1" spc="-29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публикацию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71713" y="1747552"/>
            <a:ext cx="419607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05"/>
              </a:lnSpc>
              <a:spcBef>
                <a:spcPts val="85"/>
              </a:spcBef>
            </a:pPr>
            <a:r>
              <a:rPr sz="16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ВУЗ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62712" y="1747552"/>
            <a:ext cx="419607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05"/>
              </a:lnSpc>
              <a:spcBef>
                <a:spcPts val="85"/>
              </a:spcBef>
            </a:pPr>
            <a:r>
              <a:rPr sz="16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ВУЗ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1081" y="2225160"/>
            <a:ext cx="2476061" cy="1078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МИФИ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Mos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w</a:t>
            </a:r>
            <a:r>
              <a:rPr sz="1000" b="1" spc="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Nuclear</a:t>
            </a:r>
            <a:r>
              <a:rPr sz="1000" b="1" spc="-7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614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МФТИ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Mos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w</a:t>
            </a:r>
            <a:r>
              <a:rPr sz="1000" b="1" spc="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nstitute</a:t>
            </a:r>
            <a:r>
              <a:rPr sz="1000" b="1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Ph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sics</a:t>
            </a:r>
            <a:r>
              <a:rPr sz="1000" b="1" spc="6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and</a:t>
            </a:r>
            <a:r>
              <a:rPr sz="1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Technology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777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НГУ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5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ov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osibirsk</a:t>
            </a:r>
            <a:r>
              <a:rPr sz="1000" b="1" spc="-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tate</a:t>
            </a:r>
            <a:r>
              <a:rPr sz="1000" b="1" spc="1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04942" y="2223305"/>
            <a:ext cx="2251065" cy="7311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57" marR="20133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СФУ</a:t>
            </a:r>
            <a:endParaRPr sz="1000">
              <a:latin typeface="Times New Roman"/>
              <a:cs typeface="Times New Roman"/>
            </a:endParaRPr>
          </a:p>
          <a:p>
            <a:pPr marL="17157" marR="20133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Siberian</a:t>
            </a:r>
            <a:r>
              <a:rPr sz="1000" b="1" spc="-6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Fede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  <a:p>
            <a:pPr marL="12700" marR="20133">
              <a:lnSpc>
                <a:spcPct val="95825"/>
              </a:lnSpc>
              <a:spcBef>
                <a:spcPts val="844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РУДН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5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Peoples</a:t>
            </a:r>
            <a:r>
              <a:rPr sz="1000" b="1" spc="0" dirty="0" smtClean="0">
                <a:solidFill>
                  <a:srgbClr val="363435"/>
                </a:solidFill>
                <a:latin typeface="Arial"/>
                <a:cs typeface="Arial"/>
              </a:rPr>
              <a:t>’</a:t>
            </a:r>
            <a:r>
              <a:rPr sz="1000" b="1" spc="143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Friendship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r>
              <a:rPr sz="1000" b="1" spc="-2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ussia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65753" y="2313221"/>
            <a:ext cx="21399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5.4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922880" y="2330608"/>
            <a:ext cx="2431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r>
              <a:rPr sz="1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30269" y="2690373"/>
            <a:ext cx="2892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4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98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922880" y="2762420"/>
            <a:ext cx="2431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r>
              <a:rPr sz="1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34523" y="3088340"/>
            <a:ext cx="2810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4.33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04942" y="3086905"/>
            <a:ext cx="1784576" cy="304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БФУ им.</a:t>
            </a:r>
            <a:r>
              <a:rPr sz="1000" b="1" spc="-7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Канта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I.</a:t>
            </a:r>
            <a:r>
              <a:rPr sz="1000" b="1" spc="-3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Kant</a:t>
            </a:r>
            <a:r>
              <a:rPr sz="1000" b="1" spc="18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Baltic</a:t>
            </a:r>
            <a:r>
              <a:rPr sz="1000" b="1" spc="-7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Fede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924544" y="3175615"/>
            <a:ext cx="2397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r>
              <a:rPr sz="1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5527" y="3485292"/>
            <a:ext cx="2109047" cy="30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СПбПУ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t.</a:t>
            </a:r>
            <a:r>
              <a:rPr sz="1000" b="1" spc="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Petersburg</a:t>
            </a:r>
            <a:r>
              <a:rPr sz="1000" b="1" spc="1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olytechnic</a:t>
            </a:r>
            <a:r>
              <a:rPr sz="1000" b="1" spc="5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04942" y="3493305"/>
            <a:ext cx="1424913" cy="30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КазФУ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Kazan</a:t>
            </a:r>
            <a:r>
              <a:rPr sz="1000" b="1" spc="-1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Fede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44798" y="3572477"/>
            <a:ext cx="26123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93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33992" y="3582015"/>
            <a:ext cx="22567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r>
              <a:rPr sz="1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1081" y="3893152"/>
            <a:ext cx="1915878" cy="685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ВШЭ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Higher</a:t>
            </a:r>
            <a:r>
              <a:rPr sz="1000" b="1" spc="-3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School</a:t>
            </a:r>
            <a:r>
              <a:rPr sz="1000" b="1" spc="3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onomics</a:t>
            </a:r>
            <a:endParaRPr sz="1000">
              <a:latin typeface="Times New Roman"/>
              <a:cs typeface="Times New Roman"/>
            </a:endParaRPr>
          </a:p>
          <a:p>
            <a:pPr marL="17146" marR="19050">
              <a:lnSpc>
                <a:spcPct val="95825"/>
              </a:lnSpc>
              <a:spcBef>
                <a:spcPts val="65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МГМУ</a:t>
            </a:r>
            <a:r>
              <a:rPr sz="1000" b="1" spc="1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им.</a:t>
            </a:r>
            <a:r>
              <a:rPr sz="1000" b="1" spc="-7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Сеченова</a:t>
            </a:r>
            <a:endParaRPr sz="1000">
              <a:latin typeface="Times New Roman"/>
              <a:cs typeface="Times New Roman"/>
            </a:endParaRPr>
          </a:p>
          <a:p>
            <a:pPr marL="17146">
              <a:lnSpc>
                <a:spcPct val="95825"/>
              </a:lnSpc>
              <a:spcBef>
                <a:spcPts val="5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Sechen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v</a:t>
            </a:r>
            <a:r>
              <a:rPr sz="1000" b="1" spc="1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First</a:t>
            </a:r>
            <a:r>
              <a:rPr sz="1000" b="1" spc="-8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Medical</a:t>
            </a:r>
            <a:r>
              <a:rPr sz="1000" b="1" spc="-1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09400" y="3962113"/>
            <a:ext cx="2865442" cy="304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ИТМО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t.</a:t>
            </a:r>
            <a:r>
              <a:rPr sz="1000" b="1" spc="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Petersburg</a:t>
            </a:r>
            <a:r>
              <a:rPr sz="1000" b="1" spc="1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r>
              <a:rPr sz="1000" b="1" spc="-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1000" b="1" spc="-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.,</a:t>
            </a:r>
            <a:r>
              <a:rPr sz="1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Tech.,Mech.,Optics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48620" y="3982039"/>
            <a:ext cx="25361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73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07208" y="4051013"/>
            <a:ext cx="2730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78656" y="4362417"/>
            <a:ext cx="19303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1.5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09400" y="4371917"/>
            <a:ext cx="2120660" cy="129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45" marR="21905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ЛЭТИ</a:t>
            </a:r>
            <a:endParaRPr sz="1000">
              <a:latin typeface="Times New Roman"/>
              <a:cs typeface="Times New Roman"/>
            </a:endParaRPr>
          </a:p>
          <a:p>
            <a:pPr marL="17145">
              <a:lnSpc>
                <a:spcPct val="95825"/>
              </a:lnSpc>
            </a:pP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t.</a:t>
            </a:r>
            <a:r>
              <a:rPr sz="1000" b="1" spc="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Petersburg</a:t>
            </a:r>
            <a:r>
              <a:rPr sz="1000" b="1" spc="1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Elect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onical</a:t>
            </a:r>
            <a:r>
              <a:rPr sz="1000" b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  <a:p>
            <a:pPr marL="17259" marR="21905">
              <a:lnSpc>
                <a:spcPct val="95825"/>
              </a:lnSpc>
              <a:spcBef>
                <a:spcPts val="4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УрФУ</a:t>
            </a:r>
            <a:endParaRPr sz="1000">
              <a:latin typeface="Times New Roman"/>
              <a:cs typeface="Times New Roman"/>
            </a:endParaRPr>
          </a:p>
          <a:p>
            <a:pPr marL="17259" marR="21905">
              <a:lnSpc>
                <a:spcPct val="95825"/>
              </a:lnSpc>
              <a:spcBef>
                <a:spcPts val="5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Fede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  <a:p>
            <a:pPr marL="16890" marR="21905">
              <a:lnSpc>
                <a:spcPct val="95825"/>
              </a:lnSpc>
              <a:spcBef>
                <a:spcPts val="37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ДВФУ</a:t>
            </a:r>
            <a:endParaRPr sz="1000">
              <a:latin typeface="Times New Roman"/>
              <a:cs typeface="Times New Roman"/>
            </a:endParaRPr>
          </a:p>
          <a:p>
            <a:pPr marL="16890" marR="21905">
              <a:lnSpc>
                <a:spcPct val="95825"/>
              </a:lnSpc>
              <a:spcBef>
                <a:spcPts val="50"/>
              </a:spcBef>
            </a:pPr>
            <a:r>
              <a:rPr sz="1000" b="1" spc="-36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ar</a:t>
            </a:r>
            <a:r>
              <a:rPr sz="1000" b="1" spc="-2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Eastern</a:t>
            </a:r>
            <a:r>
              <a:rPr sz="1000" b="1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Fede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  <a:p>
            <a:pPr marL="12700" marR="21905">
              <a:lnSpc>
                <a:spcPct val="95825"/>
              </a:lnSpc>
              <a:spcBef>
                <a:spcPts val="31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ЮУрГУ</a:t>
            </a:r>
            <a:endParaRPr sz="1000">
              <a:latin typeface="Times New Roman"/>
              <a:cs typeface="Times New Roman"/>
            </a:endParaRPr>
          </a:p>
          <a:p>
            <a:pPr marL="12700" marR="21905">
              <a:lnSpc>
                <a:spcPct val="95825"/>
              </a:lnSpc>
              <a:spcBef>
                <a:spcPts val="5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South</a:t>
            </a:r>
            <a:r>
              <a:rPr sz="1000" b="1" spc="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tate</a:t>
            </a:r>
            <a:r>
              <a:rPr sz="1000" b="1" spc="1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96032" y="4460817"/>
            <a:ext cx="29196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0.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98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9084" y="4712112"/>
            <a:ext cx="1318741" cy="30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ТГУ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-91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omsk</a:t>
            </a:r>
            <a:r>
              <a:rPr sz="1000" b="1" spc="-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tate</a:t>
            </a:r>
            <a:r>
              <a:rPr sz="1000" b="1" spc="1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99144" y="4779587"/>
            <a:ext cx="28573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0.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92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73881" y="4801647"/>
            <a:ext cx="20027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1.4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1077" y="5122322"/>
            <a:ext cx="2150441" cy="30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3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НИТУ</a:t>
            </a:r>
            <a:r>
              <a:rPr sz="1000" b="1" spc="1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Arial"/>
                <a:cs typeface="Arial"/>
              </a:rPr>
              <a:t>«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МИСИС</a:t>
            </a:r>
            <a:r>
              <a:rPr sz="1000" b="1" spc="0" dirty="0" smtClean="0">
                <a:solidFill>
                  <a:srgbClr val="363435"/>
                </a:solidFill>
                <a:latin typeface="Arial"/>
                <a:cs typeface="Arial"/>
              </a:rPr>
              <a:t>»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MISIS</a:t>
            </a:r>
            <a:r>
              <a:rPr sz="1000" b="1" spc="-5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8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</a:t>
            </a:r>
            <a:r>
              <a:rPr sz="1000" b="1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v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10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Science</a:t>
            </a:r>
            <a:r>
              <a:rPr sz="1000" b="1" spc="10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and</a:t>
            </a:r>
            <a:r>
              <a:rPr sz="1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Technology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94305" y="5127567"/>
            <a:ext cx="29425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0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.86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41686" y="5211222"/>
            <a:ext cx="26720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1.38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96159" y="5451417"/>
            <a:ext cx="29171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0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.82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5527" y="5560472"/>
            <a:ext cx="1671415" cy="304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СГАУ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Sama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1000" b="1" spc="-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Ae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ospace</a:t>
            </a:r>
            <a:r>
              <a:rPr sz="1000" b="1" spc="9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41686" y="5649372"/>
            <a:ext cx="26720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1.38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1081" y="6015767"/>
            <a:ext cx="2072847" cy="304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ННГУ</a:t>
            </a:r>
            <a:r>
              <a:rPr sz="1000" b="1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им.</a:t>
            </a:r>
            <a:r>
              <a:rPr sz="1000" b="1" spc="-7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Лобачевского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obach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ev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sky</a:t>
            </a:r>
            <a:r>
              <a:rPr sz="1000" b="1" spc="-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N.</a:t>
            </a:r>
            <a:r>
              <a:rPr sz="1000" b="1" spc="-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ov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od</a:t>
            </a:r>
            <a:r>
              <a:rPr sz="1000" b="1" spc="6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14394" y="6102952"/>
            <a:ext cx="26098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1.32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12956" y="6193334"/>
            <a:ext cx="43903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ТюмГУ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97683" y="6226971"/>
            <a:ext cx="28904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0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69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2956" y="6345729"/>
            <a:ext cx="140459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-73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yumen</a:t>
            </a:r>
            <a:r>
              <a:rPr sz="1000" b="1" spc="-1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tate</a:t>
            </a:r>
            <a:r>
              <a:rPr sz="1000" b="1" spc="1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25404" y="7243660"/>
            <a:ext cx="155371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168" y="6718745"/>
            <a:ext cx="118348" cy="11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676517" y="6718745"/>
            <a:ext cx="129112" cy="24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805629" y="6718745"/>
            <a:ext cx="118346" cy="11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558168" y="6837092"/>
            <a:ext cx="118348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05629" y="6837092"/>
            <a:ext cx="118346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76517" y="6966194"/>
            <a:ext cx="129112" cy="118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5014175" y="5682843"/>
            <a:ext cx="5048554" cy="4980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0159">
              <a:lnSpc>
                <a:spcPts val="1400"/>
              </a:lnSpc>
              <a:spcBef>
                <a:spcPts val="225"/>
              </a:spcBef>
            </a:pPr>
            <a:r>
              <a:rPr sz="2100" b="1" spc="0" baseline="-8282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ТПУ</a:t>
            </a:r>
            <a:endParaRPr sz="1400">
              <a:latin typeface="Times New Roman"/>
              <a:cs typeface="Times New Roman"/>
            </a:endParaRPr>
          </a:p>
          <a:p>
            <a:pPr marL="110159">
              <a:lnSpc>
                <a:spcPts val="1889"/>
              </a:lnSpc>
              <a:spcBef>
                <a:spcPts val="24"/>
              </a:spcBef>
            </a:pPr>
            <a:r>
              <a:rPr sz="2100" b="1" spc="-129" baseline="-41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100" b="1" spc="0" baseline="-41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omsk</a:t>
            </a:r>
            <a:r>
              <a:rPr sz="2100" b="1" spc="-12" baseline="-41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100" b="1" spc="-19" baseline="-41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100" b="1" spc="0" baseline="-41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olytechnic</a:t>
            </a:r>
            <a:r>
              <a:rPr sz="2100" b="1" spc="77" baseline="-41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100" b="1" spc="-14" baseline="-41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100" b="1" spc="0" baseline="-41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                                </a:t>
            </a:r>
            <a:r>
              <a:rPr sz="2100" b="1" spc="123" baseline="-41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100" b="1" spc="-25" baseline="24846" dirty="0" smtClean="0">
                <a:solidFill>
                  <a:srgbClr val="363435"/>
                </a:solidFill>
                <a:latin typeface="Times New Roman"/>
                <a:cs typeface="Times New Roman"/>
              </a:rPr>
              <a:t>0</a:t>
            </a:r>
            <a:r>
              <a:rPr sz="2100" b="1" spc="-29" baseline="24846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2100" b="1" spc="0" baseline="24846" dirty="0" smtClean="0">
                <a:solidFill>
                  <a:srgbClr val="363435"/>
                </a:solidFill>
                <a:latin typeface="Times New Roman"/>
                <a:cs typeface="Times New Roman"/>
              </a:rPr>
              <a:t>72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/>
          <p:nvPr/>
        </p:nvSpPr>
        <p:spPr>
          <a:xfrm>
            <a:off x="0" y="3"/>
            <a:ext cx="10692003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8358" y="6737570"/>
            <a:ext cx="1146028" cy="348011"/>
          </a:xfrm>
          <a:custGeom>
            <a:avLst/>
            <a:gdLst/>
            <a:ahLst/>
            <a:cxnLst/>
            <a:rect l="l" t="t" r="r" b="b"/>
            <a:pathLst>
              <a:path w="1146028" h="348011">
                <a:moveTo>
                  <a:pt x="365385" y="53920"/>
                </a:moveTo>
                <a:lnTo>
                  <a:pt x="401173" y="17903"/>
                </a:lnTo>
                <a:lnTo>
                  <a:pt x="386670" y="17903"/>
                </a:lnTo>
                <a:lnTo>
                  <a:pt x="354145" y="51410"/>
                </a:lnTo>
                <a:lnTo>
                  <a:pt x="354145" y="17903"/>
                </a:lnTo>
                <a:lnTo>
                  <a:pt x="343223" y="17903"/>
                </a:lnTo>
                <a:lnTo>
                  <a:pt x="343223" y="94096"/>
                </a:lnTo>
                <a:lnTo>
                  <a:pt x="354145" y="94096"/>
                </a:lnTo>
                <a:lnTo>
                  <a:pt x="354145" y="56761"/>
                </a:lnTo>
                <a:lnTo>
                  <a:pt x="388092" y="94096"/>
                </a:lnTo>
                <a:lnTo>
                  <a:pt x="404018" y="94096"/>
                </a:lnTo>
                <a:lnTo>
                  <a:pt x="365385" y="53920"/>
                </a:lnTo>
                <a:close/>
              </a:path>
              <a:path w="1146028" h="348011">
                <a:moveTo>
                  <a:pt x="102805" y="95266"/>
                </a:moveTo>
                <a:lnTo>
                  <a:pt x="106660" y="95421"/>
                </a:lnTo>
                <a:lnTo>
                  <a:pt x="121422" y="92827"/>
                </a:lnTo>
                <a:lnTo>
                  <a:pt x="132622" y="85540"/>
                </a:lnTo>
                <a:lnTo>
                  <a:pt x="139977" y="74301"/>
                </a:lnTo>
                <a:lnTo>
                  <a:pt x="143202" y="59852"/>
                </a:lnTo>
                <a:lnTo>
                  <a:pt x="143330" y="55994"/>
                </a:lnTo>
                <a:lnTo>
                  <a:pt x="141123" y="41115"/>
                </a:lnTo>
                <a:lnTo>
                  <a:pt x="134705" y="29035"/>
                </a:lnTo>
                <a:lnTo>
                  <a:pt x="124385" y="20623"/>
                </a:lnTo>
                <a:lnTo>
                  <a:pt x="110474" y="16750"/>
                </a:lnTo>
                <a:lnTo>
                  <a:pt x="106660" y="16592"/>
                </a:lnTo>
                <a:lnTo>
                  <a:pt x="91936" y="19254"/>
                </a:lnTo>
                <a:lnTo>
                  <a:pt x="80730" y="26662"/>
                </a:lnTo>
                <a:lnTo>
                  <a:pt x="81558" y="57015"/>
                </a:lnTo>
                <a:lnTo>
                  <a:pt x="81546" y="55994"/>
                </a:lnTo>
                <a:lnTo>
                  <a:pt x="84198" y="41679"/>
                </a:lnTo>
                <a:lnTo>
                  <a:pt x="92184" y="30844"/>
                </a:lnTo>
                <a:lnTo>
                  <a:pt x="105545" y="26215"/>
                </a:lnTo>
                <a:lnTo>
                  <a:pt x="106660" y="26193"/>
                </a:lnTo>
                <a:lnTo>
                  <a:pt x="120390" y="30299"/>
                </a:lnTo>
                <a:lnTo>
                  <a:pt x="128738" y="40799"/>
                </a:lnTo>
                <a:lnTo>
                  <a:pt x="131751" y="54965"/>
                </a:lnTo>
                <a:lnTo>
                  <a:pt x="131763" y="55994"/>
                </a:lnTo>
                <a:lnTo>
                  <a:pt x="129253" y="70171"/>
                </a:lnTo>
                <a:lnTo>
                  <a:pt x="121419" y="81073"/>
                </a:lnTo>
                <a:lnTo>
                  <a:pt x="107812" y="85777"/>
                </a:lnTo>
                <a:lnTo>
                  <a:pt x="106660" y="85798"/>
                </a:lnTo>
                <a:lnTo>
                  <a:pt x="102805" y="95266"/>
                </a:lnTo>
                <a:close/>
              </a:path>
              <a:path w="1146028" h="348011">
                <a:moveTo>
                  <a:pt x="81558" y="57015"/>
                </a:moveTo>
                <a:lnTo>
                  <a:pt x="80730" y="26662"/>
                </a:lnTo>
                <a:lnTo>
                  <a:pt x="73352" y="37946"/>
                </a:lnTo>
                <a:lnTo>
                  <a:pt x="70111" y="52235"/>
                </a:lnTo>
                <a:lnTo>
                  <a:pt x="69983" y="55994"/>
                </a:lnTo>
                <a:lnTo>
                  <a:pt x="72175" y="71099"/>
                </a:lnTo>
                <a:lnTo>
                  <a:pt x="78565" y="83174"/>
                </a:lnTo>
                <a:lnTo>
                  <a:pt x="88869" y="91478"/>
                </a:lnTo>
                <a:lnTo>
                  <a:pt x="102805" y="95266"/>
                </a:lnTo>
                <a:lnTo>
                  <a:pt x="106660" y="85798"/>
                </a:lnTo>
                <a:lnTo>
                  <a:pt x="92640" y="81624"/>
                </a:lnTo>
                <a:lnTo>
                  <a:pt x="84422" y="71057"/>
                </a:lnTo>
                <a:lnTo>
                  <a:pt x="81558" y="57015"/>
                </a:lnTo>
                <a:close/>
              </a:path>
              <a:path w="1146028" h="348011">
                <a:moveTo>
                  <a:pt x="236123" y="94096"/>
                </a:moveTo>
                <a:lnTo>
                  <a:pt x="247039" y="94096"/>
                </a:lnTo>
                <a:lnTo>
                  <a:pt x="247039" y="17903"/>
                </a:lnTo>
                <a:lnTo>
                  <a:pt x="229027" y="17903"/>
                </a:lnTo>
                <a:lnTo>
                  <a:pt x="205555" y="81219"/>
                </a:lnTo>
                <a:lnTo>
                  <a:pt x="181659" y="17903"/>
                </a:lnTo>
                <a:lnTo>
                  <a:pt x="163644" y="17903"/>
                </a:lnTo>
                <a:lnTo>
                  <a:pt x="163644" y="94096"/>
                </a:lnTo>
                <a:lnTo>
                  <a:pt x="174564" y="94096"/>
                </a:lnTo>
                <a:lnTo>
                  <a:pt x="174564" y="28166"/>
                </a:lnTo>
                <a:lnTo>
                  <a:pt x="174776" y="28166"/>
                </a:lnTo>
                <a:lnTo>
                  <a:pt x="199994" y="94096"/>
                </a:lnTo>
                <a:lnTo>
                  <a:pt x="210693" y="94096"/>
                </a:lnTo>
                <a:lnTo>
                  <a:pt x="235907" y="28166"/>
                </a:lnTo>
                <a:lnTo>
                  <a:pt x="236123" y="28166"/>
                </a:lnTo>
                <a:lnTo>
                  <a:pt x="236123" y="94096"/>
                </a:lnTo>
                <a:close/>
              </a:path>
              <a:path w="1146028" h="348011">
                <a:moveTo>
                  <a:pt x="23691" y="94096"/>
                </a:moveTo>
                <a:lnTo>
                  <a:pt x="34610" y="94096"/>
                </a:lnTo>
                <a:lnTo>
                  <a:pt x="34610" y="27510"/>
                </a:lnTo>
                <a:lnTo>
                  <a:pt x="58294" y="27510"/>
                </a:lnTo>
                <a:lnTo>
                  <a:pt x="58294" y="17903"/>
                </a:lnTo>
                <a:lnTo>
                  <a:pt x="0" y="17903"/>
                </a:lnTo>
                <a:lnTo>
                  <a:pt x="0" y="27510"/>
                </a:lnTo>
                <a:lnTo>
                  <a:pt x="23691" y="27510"/>
                </a:lnTo>
                <a:lnTo>
                  <a:pt x="23691" y="94096"/>
                </a:lnTo>
                <a:close/>
              </a:path>
              <a:path w="1146028" h="348011">
                <a:moveTo>
                  <a:pt x="269691" y="70606"/>
                </a:moveTo>
                <a:lnTo>
                  <a:pt x="276350" y="82442"/>
                </a:lnTo>
                <a:lnTo>
                  <a:pt x="286785" y="90712"/>
                </a:lnTo>
                <a:lnTo>
                  <a:pt x="300456" y="94951"/>
                </a:lnTo>
                <a:lnTo>
                  <a:pt x="307524" y="95421"/>
                </a:lnTo>
                <a:lnTo>
                  <a:pt x="311994" y="95421"/>
                </a:lnTo>
                <a:lnTo>
                  <a:pt x="319093" y="95209"/>
                </a:lnTo>
                <a:lnTo>
                  <a:pt x="324885" y="92678"/>
                </a:lnTo>
                <a:lnTo>
                  <a:pt x="324224" y="82086"/>
                </a:lnTo>
                <a:lnTo>
                  <a:pt x="320516" y="84376"/>
                </a:lnTo>
                <a:lnTo>
                  <a:pt x="312972" y="85798"/>
                </a:lnTo>
                <a:lnTo>
                  <a:pt x="307625" y="85798"/>
                </a:lnTo>
                <a:lnTo>
                  <a:pt x="294174" y="82604"/>
                </a:lnTo>
                <a:lnTo>
                  <a:pt x="284112" y="73709"/>
                </a:lnTo>
                <a:lnTo>
                  <a:pt x="279161" y="60133"/>
                </a:lnTo>
                <a:lnTo>
                  <a:pt x="278923" y="55994"/>
                </a:lnTo>
                <a:lnTo>
                  <a:pt x="282000" y="41828"/>
                </a:lnTo>
                <a:lnTo>
                  <a:pt x="290582" y="31529"/>
                </a:lnTo>
                <a:lnTo>
                  <a:pt x="303695" y="26479"/>
                </a:lnTo>
                <a:lnTo>
                  <a:pt x="308171" y="26193"/>
                </a:lnTo>
                <a:lnTo>
                  <a:pt x="313848" y="26193"/>
                </a:lnTo>
                <a:lnTo>
                  <a:pt x="319093" y="27614"/>
                </a:lnTo>
                <a:lnTo>
                  <a:pt x="323894" y="30452"/>
                </a:lnTo>
                <a:lnTo>
                  <a:pt x="324770" y="19864"/>
                </a:lnTo>
                <a:lnTo>
                  <a:pt x="319195" y="17359"/>
                </a:lnTo>
                <a:lnTo>
                  <a:pt x="313632" y="16592"/>
                </a:lnTo>
                <a:lnTo>
                  <a:pt x="307625" y="16592"/>
                </a:lnTo>
                <a:lnTo>
                  <a:pt x="292925" y="18888"/>
                </a:lnTo>
                <a:lnTo>
                  <a:pt x="280885" y="25432"/>
                </a:lnTo>
                <a:lnTo>
                  <a:pt x="272258" y="35706"/>
                </a:lnTo>
                <a:lnTo>
                  <a:pt x="267799" y="49192"/>
                </a:lnTo>
                <a:lnTo>
                  <a:pt x="267350" y="55666"/>
                </a:lnTo>
                <a:lnTo>
                  <a:pt x="269691" y="70606"/>
                </a:lnTo>
                <a:close/>
              </a:path>
              <a:path w="1146028" h="348011">
                <a:moveTo>
                  <a:pt x="90295" y="197399"/>
                </a:moveTo>
                <a:lnTo>
                  <a:pt x="96686" y="209474"/>
                </a:lnTo>
                <a:lnTo>
                  <a:pt x="106991" y="217777"/>
                </a:lnTo>
                <a:lnTo>
                  <a:pt x="120925" y="221565"/>
                </a:lnTo>
                <a:lnTo>
                  <a:pt x="124776" y="212086"/>
                </a:lnTo>
                <a:lnTo>
                  <a:pt x="110752" y="207910"/>
                </a:lnTo>
                <a:lnTo>
                  <a:pt x="102540" y="197337"/>
                </a:lnTo>
                <a:lnTo>
                  <a:pt x="99684" y="183295"/>
                </a:lnTo>
                <a:lnTo>
                  <a:pt x="99673" y="182297"/>
                </a:lnTo>
                <a:lnTo>
                  <a:pt x="98849" y="152961"/>
                </a:lnTo>
                <a:lnTo>
                  <a:pt x="91472" y="164244"/>
                </a:lnTo>
                <a:lnTo>
                  <a:pt x="88230" y="178535"/>
                </a:lnTo>
                <a:lnTo>
                  <a:pt x="88102" y="182293"/>
                </a:lnTo>
                <a:lnTo>
                  <a:pt x="90295" y="197399"/>
                </a:lnTo>
                <a:close/>
              </a:path>
              <a:path w="1146028" h="348011">
                <a:moveTo>
                  <a:pt x="88102" y="182293"/>
                </a:moveTo>
                <a:lnTo>
                  <a:pt x="88102" y="182297"/>
                </a:lnTo>
              </a:path>
              <a:path w="1146028" h="348011">
                <a:moveTo>
                  <a:pt x="174675" y="220388"/>
                </a:moveTo>
                <a:lnTo>
                  <a:pt x="176961" y="221280"/>
                </a:lnTo>
                <a:lnTo>
                  <a:pt x="179903" y="221720"/>
                </a:lnTo>
                <a:lnTo>
                  <a:pt x="183506" y="221720"/>
                </a:lnTo>
                <a:lnTo>
                  <a:pt x="195043" y="217279"/>
                </a:lnTo>
                <a:lnTo>
                  <a:pt x="201216" y="206005"/>
                </a:lnTo>
                <a:lnTo>
                  <a:pt x="203691" y="190974"/>
                </a:lnTo>
                <a:lnTo>
                  <a:pt x="204138" y="175747"/>
                </a:lnTo>
                <a:lnTo>
                  <a:pt x="204141" y="153799"/>
                </a:lnTo>
                <a:lnTo>
                  <a:pt x="229579" y="153799"/>
                </a:lnTo>
                <a:lnTo>
                  <a:pt x="229579" y="220388"/>
                </a:lnTo>
                <a:lnTo>
                  <a:pt x="240487" y="220388"/>
                </a:lnTo>
                <a:lnTo>
                  <a:pt x="240487" y="144190"/>
                </a:lnTo>
                <a:lnTo>
                  <a:pt x="193230" y="144190"/>
                </a:lnTo>
                <a:lnTo>
                  <a:pt x="193230" y="171813"/>
                </a:lnTo>
                <a:lnTo>
                  <a:pt x="192778" y="187838"/>
                </a:lnTo>
                <a:lnTo>
                  <a:pt x="190346" y="202834"/>
                </a:lnTo>
                <a:lnTo>
                  <a:pt x="184317" y="211508"/>
                </a:lnTo>
                <a:lnTo>
                  <a:pt x="181547" y="212086"/>
                </a:lnTo>
                <a:lnTo>
                  <a:pt x="177185" y="211881"/>
                </a:lnTo>
                <a:lnTo>
                  <a:pt x="174671" y="211002"/>
                </a:lnTo>
                <a:lnTo>
                  <a:pt x="174675" y="220388"/>
                </a:lnTo>
                <a:close/>
              </a:path>
              <a:path w="1146028" h="348011">
                <a:moveTo>
                  <a:pt x="853182" y="196908"/>
                </a:moveTo>
                <a:lnTo>
                  <a:pt x="859841" y="208744"/>
                </a:lnTo>
                <a:lnTo>
                  <a:pt x="870277" y="217013"/>
                </a:lnTo>
                <a:lnTo>
                  <a:pt x="883950" y="221251"/>
                </a:lnTo>
                <a:lnTo>
                  <a:pt x="891012" y="221720"/>
                </a:lnTo>
                <a:lnTo>
                  <a:pt x="895496" y="221720"/>
                </a:lnTo>
                <a:lnTo>
                  <a:pt x="902582" y="221496"/>
                </a:lnTo>
                <a:lnTo>
                  <a:pt x="908373" y="218969"/>
                </a:lnTo>
                <a:lnTo>
                  <a:pt x="907713" y="208385"/>
                </a:lnTo>
                <a:lnTo>
                  <a:pt x="904005" y="210675"/>
                </a:lnTo>
                <a:lnTo>
                  <a:pt x="896473" y="212086"/>
                </a:lnTo>
                <a:lnTo>
                  <a:pt x="891127" y="212086"/>
                </a:lnTo>
                <a:lnTo>
                  <a:pt x="877667" y="208895"/>
                </a:lnTo>
                <a:lnTo>
                  <a:pt x="867601" y="200004"/>
                </a:lnTo>
                <a:lnTo>
                  <a:pt x="862649" y="186432"/>
                </a:lnTo>
                <a:lnTo>
                  <a:pt x="862412" y="182297"/>
                </a:lnTo>
                <a:lnTo>
                  <a:pt x="865491" y="168130"/>
                </a:lnTo>
                <a:lnTo>
                  <a:pt x="874076" y="157831"/>
                </a:lnTo>
                <a:lnTo>
                  <a:pt x="887185" y="152781"/>
                </a:lnTo>
                <a:lnTo>
                  <a:pt x="891660" y="152495"/>
                </a:lnTo>
                <a:lnTo>
                  <a:pt x="897350" y="152492"/>
                </a:lnTo>
                <a:lnTo>
                  <a:pt x="902582" y="153913"/>
                </a:lnTo>
                <a:lnTo>
                  <a:pt x="907383" y="156754"/>
                </a:lnTo>
                <a:lnTo>
                  <a:pt x="908259" y="146163"/>
                </a:lnTo>
                <a:lnTo>
                  <a:pt x="902696" y="143650"/>
                </a:lnTo>
                <a:lnTo>
                  <a:pt x="897121" y="142894"/>
                </a:lnTo>
                <a:lnTo>
                  <a:pt x="891127" y="142894"/>
                </a:lnTo>
                <a:lnTo>
                  <a:pt x="876423" y="145187"/>
                </a:lnTo>
                <a:lnTo>
                  <a:pt x="864381" y="151726"/>
                </a:lnTo>
                <a:lnTo>
                  <a:pt x="855754" y="161996"/>
                </a:lnTo>
                <a:lnTo>
                  <a:pt x="851293" y="175481"/>
                </a:lnTo>
                <a:lnTo>
                  <a:pt x="850842" y="181969"/>
                </a:lnTo>
                <a:lnTo>
                  <a:pt x="853182" y="196908"/>
                </a:lnTo>
                <a:close/>
              </a:path>
              <a:path w="1146028" h="348011">
                <a:moveTo>
                  <a:pt x="453640" y="323197"/>
                </a:moveTo>
                <a:lnTo>
                  <a:pt x="460298" y="335034"/>
                </a:lnTo>
                <a:lnTo>
                  <a:pt x="470734" y="343303"/>
                </a:lnTo>
                <a:lnTo>
                  <a:pt x="484405" y="347542"/>
                </a:lnTo>
                <a:lnTo>
                  <a:pt x="491470" y="348011"/>
                </a:lnTo>
                <a:lnTo>
                  <a:pt x="495941" y="348011"/>
                </a:lnTo>
                <a:lnTo>
                  <a:pt x="503040" y="347795"/>
                </a:lnTo>
                <a:lnTo>
                  <a:pt x="508819" y="345268"/>
                </a:lnTo>
                <a:lnTo>
                  <a:pt x="508171" y="334678"/>
                </a:lnTo>
                <a:lnTo>
                  <a:pt x="504463" y="336974"/>
                </a:lnTo>
                <a:lnTo>
                  <a:pt x="496931" y="338392"/>
                </a:lnTo>
                <a:lnTo>
                  <a:pt x="491572" y="338392"/>
                </a:lnTo>
                <a:lnTo>
                  <a:pt x="478121" y="335199"/>
                </a:lnTo>
                <a:lnTo>
                  <a:pt x="468059" y="326301"/>
                </a:lnTo>
                <a:lnTo>
                  <a:pt x="463108" y="312726"/>
                </a:lnTo>
                <a:lnTo>
                  <a:pt x="462870" y="308588"/>
                </a:lnTo>
                <a:lnTo>
                  <a:pt x="465949" y="294427"/>
                </a:lnTo>
                <a:lnTo>
                  <a:pt x="474533" y="284125"/>
                </a:lnTo>
                <a:lnTo>
                  <a:pt x="487641" y="279070"/>
                </a:lnTo>
                <a:lnTo>
                  <a:pt x="492118" y="278784"/>
                </a:lnTo>
                <a:lnTo>
                  <a:pt x="497795" y="278784"/>
                </a:lnTo>
                <a:lnTo>
                  <a:pt x="503040" y="280202"/>
                </a:lnTo>
                <a:lnTo>
                  <a:pt x="507841" y="283053"/>
                </a:lnTo>
                <a:lnTo>
                  <a:pt x="508717" y="272461"/>
                </a:lnTo>
                <a:lnTo>
                  <a:pt x="503154" y="269949"/>
                </a:lnTo>
                <a:lnTo>
                  <a:pt x="497579" y="269182"/>
                </a:lnTo>
                <a:lnTo>
                  <a:pt x="491572" y="269182"/>
                </a:lnTo>
                <a:lnTo>
                  <a:pt x="476871" y="271478"/>
                </a:lnTo>
                <a:lnTo>
                  <a:pt x="464832" y="278020"/>
                </a:lnTo>
                <a:lnTo>
                  <a:pt x="456207" y="288293"/>
                </a:lnTo>
                <a:lnTo>
                  <a:pt x="451749" y="301783"/>
                </a:lnTo>
                <a:lnTo>
                  <a:pt x="451300" y="308256"/>
                </a:lnTo>
                <a:lnTo>
                  <a:pt x="453640" y="323197"/>
                </a:lnTo>
                <a:close/>
              </a:path>
              <a:path w="1146028" h="348011">
                <a:moveTo>
                  <a:pt x="756088" y="346683"/>
                </a:moveTo>
                <a:lnTo>
                  <a:pt x="766997" y="346683"/>
                </a:lnTo>
                <a:lnTo>
                  <a:pt x="766997" y="280097"/>
                </a:lnTo>
                <a:lnTo>
                  <a:pt x="790695" y="280097"/>
                </a:lnTo>
                <a:lnTo>
                  <a:pt x="790695" y="270489"/>
                </a:lnTo>
                <a:lnTo>
                  <a:pt x="732402" y="270489"/>
                </a:lnTo>
                <a:lnTo>
                  <a:pt x="732402" y="280097"/>
                </a:lnTo>
                <a:lnTo>
                  <a:pt x="756088" y="280097"/>
                </a:lnTo>
                <a:lnTo>
                  <a:pt x="756088" y="346683"/>
                </a:lnTo>
                <a:close/>
              </a:path>
              <a:path w="1146028" h="348011">
                <a:moveTo>
                  <a:pt x="686987" y="280097"/>
                </a:moveTo>
                <a:lnTo>
                  <a:pt x="718762" y="280097"/>
                </a:lnTo>
                <a:lnTo>
                  <a:pt x="718762" y="270489"/>
                </a:lnTo>
                <a:lnTo>
                  <a:pt x="676065" y="270489"/>
                </a:lnTo>
                <a:lnTo>
                  <a:pt x="676065" y="346683"/>
                </a:lnTo>
                <a:lnTo>
                  <a:pt x="718762" y="346683"/>
                </a:lnTo>
                <a:lnTo>
                  <a:pt x="718762" y="337078"/>
                </a:lnTo>
                <a:lnTo>
                  <a:pt x="686987" y="337078"/>
                </a:lnTo>
                <a:lnTo>
                  <a:pt x="686987" y="311971"/>
                </a:lnTo>
                <a:lnTo>
                  <a:pt x="715918" y="311971"/>
                </a:lnTo>
                <a:lnTo>
                  <a:pt x="715918" y="302374"/>
                </a:lnTo>
                <a:lnTo>
                  <a:pt x="686987" y="302374"/>
                </a:lnTo>
                <a:lnTo>
                  <a:pt x="686987" y="280097"/>
                </a:lnTo>
                <a:close/>
              </a:path>
              <a:path w="1146028" h="348011">
                <a:moveTo>
                  <a:pt x="800842" y="153799"/>
                </a:moveTo>
                <a:lnTo>
                  <a:pt x="832618" y="153799"/>
                </a:lnTo>
                <a:lnTo>
                  <a:pt x="832618" y="144190"/>
                </a:lnTo>
                <a:lnTo>
                  <a:pt x="789933" y="144190"/>
                </a:lnTo>
                <a:lnTo>
                  <a:pt x="789933" y="220388"/>
                </a:lnTo>
                <a:lnTo>
                  <a:pt x="832618" y="220388"/>
                </a:lnTo>
                <a:lnTo>
                  <a:pt x="832618" y="210786"/>
                </a:lnTo>
                <a:lnTo>
                  <a:pt x="800842" y="210786"/>
                </a:lnTo>
                <a:lnTo>
                  <a:pt x="800842" y="185674"/>
                </a:lnTo>
                <a:lnTo>
                  <a:pt x="829773" y="185674"/>
                </a:lnTo>
                <a:lnTo>
                  <a:pt x="829773" y="176072"/>
                </a:lnTo>
                <a:lnTo>
                  <a:pt x="800842" y="176072"/>
                </a:lnTo>
                <a:lnTo>
                  <a:pt x="800842" y="153799"/>
                </a:lnTo>
                <a:close/>
              </a:path>
              <a:path w="1146028" h="348011">
                <a:moveTo>
                  <a:pt x="754335" y="220388"/>
                </a:moveTo>
                <a:lnTo>
                  <a:pt x="765257" y="220388"/>
                </a:lnTo>
                <a:lnTo>
                  <a:pt x="765257" y="144190"/>
                </a:lnTo>
                <a:lnTo>
                  <a:pt x="754335" y="144190"/>
                </a:lnTo>
                <a:lnTo>
                  <a:pt x="754335" y="179240"/>
                </a:lnTo>
                <a:lnTo>
                  <a:pt x="750512" y="180007"/>
                </a:lnTo>
                <a:lnTo>
                  <a:pt x="748328" y="180007"/>
                </a:lnTo>
                <a:lnTo>
                  <a:pt x="735200" y="175426"/>
                </a:lnTo>
                <a:lnTo>
                  <a:pt x="730021" y="162778"/>
                </a:lnTo>
                <a:lnTo>
                  <a:pt x="729672" y="156427"/>
                </a:lnTo>
                <a:lnTo>
                  <a:pt x="729672" y="144190"/>
                </a:lnTo>
                <a:lnTo>
                  <a:pt x="718762" y="144190"/>
                </a:lnTo>
                <a:lnTo>
                  <a:pt x="718762" y="157841"/>
                </a:lnTo>
                <a:lnTo>
                  <a:pt x="721465" y="173811"/>
                </a:lnTo>
                <a:lnTo>
                  <a:pt x="729291" y="184212"/>
                </a:lnTo>
                <a:lnTo>
                  <a:pt x="741817" y="189143"/>
                </a:lnTo>
                <a:lnTo>
                  <a:pt x="748328" y="189608"/>
                </a:lnTo>
                <a:lnTo>
                  <a:pt x="752481" y="189504"/>
                </a:lnTo>
                <a:lnTo>
                  <a:pt x="754335" y="189169"/>
                </a:lnTo>
                <a:lnTo>
                  <a:pt x="754335" y="220388"/>
                </a:lnTo>
                <a:close/>
              </a:path>
              <a:path w="1146028" h="348011">
                <a:moveTo>
                  <a:pt x="625303" y="346683"/>
                </a:moveTo>
                <a:lnTo>
                  <a:pt x="636225" y="346683"/>
                </a:lnTo>
                <a:lnTo>
                  <a:pt x="636225" y="280097"/>
                </a:lnTo>
                <a:lnTo>
                  <a:pt x="659911" y="280097"/>
                </a:lnTo>
                <a:lnTo>
                  <a:pt x="659911" y="270489"/>
                </a:lnTo>
                <a:lnTo>
                  <a:pt x="601618" y="270489"/>
                </a:lnTo>
                <a:lnTo>
                  <a:pt x="601618" y="280097"/>
                </a:lnTo>
                <a:lnTo>
                  <a:pt x="625303" y="280097"/>
                </a:lnTo>
                <a:lnTo>
                  <a:pt x="625303" y="346683"/>
                </a:lnTo>
                <a:close/>
              </a:path>
              <a:path w="1146028" h="348011">
                <a:moveTo>
                  <a:pt x="574224" y="270489"/>
                </a:moveTo>
                <a:lnTo>
                  <a:pt x="538194" y="329878"/>
                </a:lnTo>
                <a:lnTo>
                  <a:pt x="538079" y="270489"/>
                </a:lnTo>
                <a:lnTo>
                  <a:pt x="527170" y="270489"/>
                </a:lnTo>
                <a:lnTo>
                  <a:pt x="527170" y="346683"/>
                </a:lnTo>
                <a:lnTo>
                  <a:pt x="538410" y="346683"/>
                </a:lnTo>
                <a:lnTo>
                  <a:pt x="574440" y="287740"/>
                </a:lnTo>
                <a:lnTo>
                  <a:pt x="574541" y="346683"/>
                </a:lnTo>
                <a:lnTo>
                  <a:pt x="585463" y="346683"/>
                </a:lnTo>
                <a:lnTo>
                  <a:pt x="585463" y="270489"/>
                </a:lnTo>
                <a:lnTo>
                  <a:pt x="574224" y="270489"/>
                </a:lnTo>
                <a:close/>
              </a:path>
              <a:path w="1146028" h="348011">
                <a:moveTo>
                  <a:pt x="486225" y="144190"/>
                </a:moveTo>
                <a:lnTo>
                  <a:pt x="473132" y="144190"/>
                </a:lnTo>
                <a:lnTo>
                  <a:pt x="498671" y="180762"/>
                </a:lnTo>
                <a:lnTo>
                  <a:pt x="470617" y="220388"/>
                </a:lnTo>
                <a:lnTo>
                  <a:pt x="483723" y="220388"/>
                </a:lnTo>
                <a:lnTo>
                  <a:pt x="505440" y="188074"/>
                </a:lnTo>
                <a:lnTo>
                  <a:pt x="527919" y="220388"/>
                </a:lnTo>
                <a:lnTo>
                  <a:pt x="541686" y="220388"/>
                </a:lnTo>
                <a:lnTo>
                  <a:pt x="513518" y="180547"/>
                </a:lnTo>
                <a:lnTo>
                  <a:pt x="539172" y="144190"/>
                </a:lnTo>
                <a:lnTo>
                  <a:pt x="526726" y="144190"/>
                </a:lnTo>
                <a:lnTo>
                  <a:pt x="506533" y="173451"/>
                </a:lnTo>
                <a:lnTo>
                  <a:pt x="486225" y="144190"/>
                </a:lnTo>
                <a:close/>
              </a:path>
              <a:path w="1146028" h="348011">
                <a:moveTo>
                  <a:pt x="409378" y="280097"/>
                </a:moveTo>
                <a:lnTo>
                  <a:pt x="416032" y="280097"/>
                </a:lnTo>
                <a:lnTo>
                  <a:pt x="426180" y="283593"/>
                </a:lnTo>
                <a:lnTo>
                  <a:pt x="426192" y="303241"/>
                </a:lnTo>
                <a:lnTo>
                  <a:pt x="417671" y="306622"/>
                </a:lnTo>
                <a:lnTo>
                  <a:pt x="400094" y="306622"/>
                </a:lnTo>
                <a:lnTo>
                  <a:pt x="400094" y="280097"/>
                </a:lnTo>
                <a:lnTo>
                  <a:pt x="400094" y="346683"/>
                </a:lnTo>
                <a:lnTo>
                  <a:pt x="400094" y="316235"/>
                </a:lnTo>
                <a:lnTo>
                  <a:pt x="410800" y="316235"/>
                </a:lnTo>
                <a:lnTo>
                  <a:pt x="424759" y="313686"/>
                </a:lnTo>
                <a:lnTo>
                  <a:pt x="434862" y="305132"/>
                </a:lnTo>
                <a:lnTo>
                  <a:pt x="437749" y="293306"/>
                </a:lnTo>
                <a:lnTo>
                  <a:pt x="433490" y="279262"/>
                </a:lnTo>
                <a:lnTo>
                  <a:pt x="422440" y="272206"/>
                </a:lnTo>
                <a:lnTo>
                  <a:pt x="409378" y="280097"/>
                </a:lnTo>
                <a:close/>
              </a:path>
              <a:path w="1146028" h="348011">
                <a:moveTo>
                  <a:pt x="389172" y="346683"/>
                </a:moveTo>
                <a:lnTo>
                  <a:pt x="400094" y="346683"/>
                </a:lnTo>
                <a:lnTo>
                  <a:pt x="400094" y="280097"/>
                </a:lnTo>
                <a:lnTo>
                  <a:pt x="409378" y="280097"/>
                </a:lnTo>
                <a:lnTo>
                  <a:pt x="422440" y="272206"/>
                </a:lnTo>
                <a:lnTo>
                  <a:pt x="409149" y="270493"/>
                </a:lnTo>
                <a:lnTo>
                  <a:pt x="389172" y="270489"/>
                </a:lnTo>
                <a:lnTo>
                  <a:pt x="389172" y="346683"/>
                </a:lnTo>
                <a:close/>
              </a:path>
              <a:path w="1146028" h="348011">
                <a:moveTo>
                  <a:pt x="335908" y="280097"/>
                </a:moveTo>
                <a:lnTo>
                  <a:pt x="367671" y="280097"/>
                </a:lnTo>
                <a:lnTo>
                  <a:pt x="367671" y="270489"/>
                </a:lnTo>
                <a:lnTo>
                  <a:pt x="324986" y="270489"/>
                </a:lnTo>
                <a:lnTo>
                  <a:pt x="324986" y="346683"/>
                </a:lnTo>
                <a:lnTo>
                  <a:pt x="367671" y="346683"/>
                </a:lnTo>
                <a:lnTo>
                  <a:pt x="367671" y="337078"/>
                </a:lnTo>
                <a:lnTo>
                  <a:pt x="335908" y="337078"/>
                </a:lnTo>
                <a:lnTo>
                  <a:pt x="335908" y="311971"/>
                </a:lnTo>
                <a:lnTo>
                  <a:pt x="364839" y="311971"/>
                </a:lnTo>
                <a:lnTo>
                  <a:pt x="364839" y="302374"/>
                </a:lnTo>
                <a:lnTo>
                  <a:pt x="335908" y="302374"/>
                </a:lnTo>
                <a:lnTo>
                  <a:pt x="335908" y="280097"/>
                </a:lnTo>
                <a:close/>
              </a:path>
              <a:path w="1146028" h="348011">
                <a:moveTo>
                  <a:pt x="295239" y="277231"/>
                </a:moveTo>
                <a:lnTo>
                  <a:pt x="283036" y="271355"/>
                </a:lnTo>
                <a:lnTo>
                  <a:pt x="273020" y="270493"/>
                </a:lnTo>
                <a:lnTo>
                  <a:pt x="252392" y="270489"/>
                </a:lnTo>
                <a:lnTo>
                  <a:pt x="252392" y="346683"/>
                </a:lnTo>
                <a:lnTo>
                  <a:pt x="263311" y="337729"/>
                </a:lnTo>
                <a:lnTo>
                  <a:pt x="263311" y="279445"/>
                </a:lnTo>
                <a:lnTo>
                  <a:pt x="281213" y="279445"/>
                </a:lnTo>
                <a:lnTo>
                  <a:pt x="288855" y="281735"/>
                </a:lnTo>
                <a:lnTo>
                  <a:pt x="288855" y="302046"/>
                </a:lnTo>
                <a:lnTo>
                  <a:pt x="279792" y="303019"/>
                </a:lnTo>
                <a:lnTo>
                  <a:pt x="279792" y="311971"/>
                </a:lnTo>
                <a:lnTo>
                  <a:pt x="290150" y="313609"/>
                </a:lnTo>
                <a:lnTo>
                  <a:pt x="284054" y="308044"/>
                </a:lnTo>
                <a:lnTo>
                  <a:pt x="284054" y="307828"/>
                </a:lnTo>
                <a:lnTo>
                  <a:pt x="293668" y="305315"/>
                </a:lnTo>
                <a:lnTo>
                  <a:pt x="299764" y="300189"/>
                </a:lnTo>
                <a:lnTo>
                  <a:pt x="299764" y="289702"/>
                </a:lnTo>
                <a:lnTo>
                  <a:pt x="295239" y="277231"/>
                </a:lnTo>
                <a:close/>
              </a:path>
              <a:path w="1146028" h="348011">
                <a:moveTo>
                  <a:pt x="279792" y="303019"/>
                </a:moveTo>
                <a:lnTo>
                  <a:pt x="263311" y="303015"/>
                </a:lnTo>
                <a:lnTo>
                  <a:pt x="263311" y="279445"/>
                </a:lnTo>
                <a:lnTo>
                  <a:pt x="263311" y="337729"/>
                </a:lnTo>
                <a:lnTo>
                  <a:pt x="263311" y="311971"/>
                </a:lnTo>
                <a:lnTo>
                  <a:pt x="279792" y="311971"/>
                </a:lnTo>
                <a:lnTo>
                  <a:pt x="279792" y="303019"/>
                </a:lnTo>
                <a:close/>
              </a:path>
              <a:path w="1146028" h="348011">
                <a:moveTo>
                  <a:pt x="290163" y="335551"/>
                </a:moveTo>
                <a:lnTo>
                  <a:pt x="281426" y="337733"/>
                </a:lnTo>
                <a:lnTo>
                  <a:pt x="263311" y="337729"/>
                </a:lnTo>
                <a:lnTo>
                  <a:pt x="252392" y="346683"/>
                </a:lnTo>
                <a:lnTo>
                  <a:pt x="272696" y="346683"/>
                </a:lnTo>
                <a:lnTo>
                  <a:pt x="288075" y="344749"/>
                </a:lnTo>
                <a:lnTo>
                  <a:pt x="298741" y="337439"/>
                </a:lnTo>
                <a:lnTo>
                  <a:pt x="301732" y="326386"/>
                </a:lnTo>
                <a:lnTo>
                  <a:pt x="296811" y="313556"/>
                </a:lnTo>
                <a:lnTo>
                  <a:pt x="284054" y="308044"/>
                </a:lnTo>
                <a:lnTo>
                  <a:pt x="290150" y="313609"/>
                </a:lnTo>
                <a:lnTo>
                  <a:pt x="290163" y="335551"/>
                </a:lnTo>
                <a:close/>
              </a:path>
              <a:path w="1146028" h="348011">
                <a:moveTo>
                  <a:pt x="217130" y="270489"/>
                </a:moveTo>
                <a:lnTo>
                  <a:pt x="181108" y="329878"/>
                </a:lnTo>
                <a:lnTo>
                  <a:pt x="180996" y="270489"/>
                </a:lnTo>
                <a:lnTo>
                  <a:pt x="170082" y="270489"/>
                </a:lnTo>
                <a:lnTo>
                  <a:pt x="170082" y="346683"/>
                </a:lnTo>
                <a:lnTo>
                  <a:pt x="181331" y="346683"/>
                </a:lnTo>
                <a:lnTo>
                  <a:pt x="217354" y="287740"/>
                </a:lnTo>
                <a:lnTo>
                  <a:pt x="217458" y="346683"/>
                </a:lnTo>
                <a:lnTo>
                  <a:pt x="228372" y="346683"/>
                </a:lnTo>
                <a:lnTo>
                  <a:pt x="228372" y="270489"/>
                </a:lnTo>
                <a:lnTo>
                  <a:pt x="217130" y="270489"/>
                </a:lnTo>
                <a:close/>
              </a:path>
              <a:path w="1146028" h="348011">
                <a:moveTo>
                  <a:pt x="144863" y="270489"/>
                </a:moveTo>
                <a:lnTo>
                  <a:pt x="133948" y="270489"/>
                </a:lnTo>
                <a:lnTo>
                  <a:pt x="133948" y="302374"/>
                </a:lnTo>
                <a:lnTo>
                  <a:pt x="97487" y="302374"/>
                </a:lnTo>
                <a:lnTo>
                  <a:pt x="97487" y="270489"/>
                </a:lnTo>
                <a:lnTo>
                  <a:pt x="86569" y="270489"/>
                </a:lnTo>
                <a:lnTo>
                  <a:pt x="86569" y="346683"/>
                </a:lnTo>
                <a:lnTo>
                  <a:pt x="97487" y="346683"/>
                </a:lnTo>
                <a:lnTo>
                  <a:pt x="97487" y="311971"/>
                </a:lnTo>
                <a:lnTo>
                  <a:pt x="133948" y="311971"/>
                </a:lnTo>
                <a:lnTo>
                  <a:pt x="133948" y="346683"/>
                </a:lnTo>
                <a:lnTo>
                  <a:pt x="144863" y="346683"/>
                </a:lnTo>
                <a:lnTo>
                  <a:pt x="144863" y="270489"/>
                </a:lnTo>
                <a:close/>
              </a:path>
              <a:path w="1146028" h="348011">
                <a:moveTo>
                  <a:pt x="17687" y="337405"/>
                </a:moveTo>
                <a:lnTo>
                  <a:pt x="13867" y="336974"/>
                </a:lnTo>
                <a:lnTo>
                  <a:pt x="12448" y="336534"/>
                </a:lnTo>
                <a:lnTo>
                  <a:pt x="11797" y="346575"/>
                </a:lnTo>
                <a:lnTo>
                  <a:pt x="15725" y="347356"/>
                </a:lnTo>
                <a:lnTo>
                  <a:pt x="19216" y="347356"/>
                </a:lnTo>
                <a:lnTo>
                  <a:pt x="32156" y="341631"/>
                </a:lnTo>
                <a:lnTo>
                  <a:pt x="38858" y="331085"/>
                </a:lnTo>
                <a:lnTo>
                  <a:pt x="70404" y="270489"/>
                </a:lnTo>
                <a:lnTo>
                  <a:pt x="58294" y="270489"/>
                </a:lnTo>
                <a:lnTo>
                  <a:pt x="35265" y="315579"/>
                </a:lnTo>
                <a:lnTo>
                  <a:pt x="34937" y="315579"/>
                </a:lnTo>
                <a:lnTo>
                  <a:pt x="12776" y="270489"/>
                </a:lnTo>
                <a:lnTo>
                  <a:pt x="0" y="270489"/>
                </a:lnTo>
                <a:lnTo>
                  <a:pt x="29149" y="326815"/>
                </a:lnTo>
                <a:lnTo>
                  <a:pt x="28166" y="328996"/>
                </a:lnTo>
                <a:lnTo>
                  <a:pt x="26419" y="332931"/>
                </a:lnTo>
                <a:lnTo>
                  <a:pt x="23691" y="337405"/>
                </a:lnTo>
                <a:lnTo>
                  <a:pt x="17687" y="337405"/>
                </a:lnTo>
                <a:close/>
              </a:path>
              <a:path w="1146028" h="348011">
                <a:moveTo>
                  <a:pt x="1105427" y="128922"/>
                </a:moveTo>
                <a:lnTo>
                  <a:pt x="1103445" y="126298"/>
                </a:lnTo>
                <a:lnTo>
                  <a:pt x="1101921" y="136011"/>
                </a:lnTo>
                <a:lnTo>
                  <a:pt x="1104538" y="137756"/>
                </a:lnTo>
                <a:lnTo>
                  <a:pt x="1112945" y="138959"/>
                </a:lnTo>
                <a:lnTo>
                  <a:pt x="1120806" y="138959"/>
                </a:lnTo>
                <a:lnTo>
                  <a:pt x="1129430" y="137756"/>
                </a:lnTo>
                <a:lnTo>
                  <a:pt x="1132058" y="136011"/>
                </a:lnTo>
                <a:lnTo>
                  <a:pt x="1130420" y="126298"/>
                </a:lnTo>
                <a:lnTo>
                  <a:pt x="1128337" y="128922"/>
                </a:lnTo>
                <a:lnTo>
                  <a:pt x="1120908" y="130345"/>
                </a:lnTo>
                <a:lnTo>
                  <a:pt x="1112843" y="130341"/>
                </a:lnTo>
                <a:lnTo>
                  <a:pt x="1105427" y="128922"/>
                </a:lnTo>
                <a:close/>
              </a:path>
              <a:path w="1146028" h="348011">
                <a:moveTo>
                  <a:pt x="1134789" y="144190"/>
                </a:moveTo>
                <a:lnTo>
                  <a:pt x="1098759" y="203575"/>
                </a:lnTo>
                <a:lnTo>
                  <a:pt x="1098657" y="144190"/>
                </a:lnTo>
                <a:lnTo>
                  <a:pt x="1087735" y="144190"/>
                </a:lnTo>
                <a:lnTo>
                  <a:pt x="1087735" y="220388"/>
                </a:lnTo>
                <a:lnTo>
                  <a:pt x="1098975" y="220388"/>
                </a:lnTo>
                <a:lnTo>
                  <a:pt x="1135005" y="161448"/>
                </a:lnTo>
                <a:lnTo>
                  <a:pt x="1135106" y="220388"/>
                </a:lnTo>
                <a:lnTo>
                  <a:pt x="1146028" y="220388"/>
                </a:lnTo>
                <a:lnTo>
                  <a:pt x="1146028" y="144190"/>
                </a:lnTo>
                <a:lnTo>
                  <a:pt x="1134789" y="144190"/>
                </a:lnTo>
                <a:close/>
              </a:path>
              <a:path w="1146028" h="348011">
                <a:moveTo>
                  <a:pt x="948874" y="180219"/>
                </a:moveTo>
                <a:lnTo>
                  <a:pt x="984675" y="144190"/>
                </a:lnTo>
                <a:lnTo>
                  <a:pt x="970159" y="144190"/>
                </a:lnTo>
                <a:lnTo>
                  <a:pt x="937634" y="177709"/>
                </a:lnTo>
                <a:lnTo>
                  <a:pt x="937634" y="144190"/>
                </a:lnTo>
                <a:lnTo>
                  <a:pt x="926712" y="144190"/>
                </a:lnTo>
                <a:lnTo>
                  <a:pt x="926712" y="220388"/>
                </a:lnTo>
                <a:lnTo>
                  <a:pt x="937634" y="220388"/>
                </a:lnTo>
                <a:lnTo>
                  <a:pt x="937634" y="183060"/>
                </a:lnTo>
                <a:lnTo>
                  <a:pt x="971581" y="220388"/>
                </a:lnTo>
                <a:lnTo>
                  <a:pt x="987507" y="220388"/>
                </a:lnTo>
                <a:lnTo>
                  <a:pt x="948874" y="180219"/>
                </a:lnTo>
                <a:close/>
              </a:path>
              <a:path w="1146028" h="348011">
                <a:moveTo>
                  <a:pt x="1051261" y="144190"/>
                </a:moveTo>
                <a:lnTo>
                  <a:pt x="1015244" y="203575"/>
                </a:lnTo>
                <a:lnTo>
                  <a:pt x="1015130" y="144190"/>
                </a:lnTo>
                <a:lnTo>
                  <a:pt x="1004220" y="144190"/>
                </a:lnTo>
                <a:lnTo>
                  <a:pt x="1004220" y="220388"/>
                </a:lnTo>
                <a:lnTo>
                  <a:pt x="1015460" y="220388"/>
                </a:lnTo>
                <a:lnTo>
                  <a:pt x="1051490" y="161448"/>
                </a:lnTo>
                <a:lnTo>
                  <a:pt x="1051604" y="220388"/>
                </a:lnTo>
                <a:lnTo>
                  <a:pt x="1062513" y="220388"/>
                </a:lnTo>
                <a:lnTo>
                  <a:pt x="1062513" y="144190"/>
                </a:lnTo>
                <a:lnTo>
                  <a:pt x="1051261" y="144190"/>
                </a:lnTo>
                <a:close/>
              </a:path>
              <a:path w="1146028" h="348011">
                <a:moveTo>
                  <a:pt x="688066" y="144190"/>
                </a:moveTo>
                <a:lnTo>
                  <a:pt x="652049" y="203575"/>
                </a:lnTo>
                <a:lnTo>
                  <a:pt x="651948" y="144190"/>
                </a:lnTo>
                <a:lnTo>
                  <a:pt x="641026" y="144190"/>
                </a:lnTo>
                <a:lnTo>
                  <a:pt x="641026" y="220388"/>
                </a:lnTo>
                <a:lnTo>
                  <a:pt x="652278" y="220388"/>
                </a:lnTo>
                <a:lnTo>
                  <a:pt x="688295" y="161448"/>
                </a:lnTo>
                <a:lnTo>
                  <a:pt x="688397" y="220388"/>
                </a:lnTo>
                <a:lnTo>
                  <a:pt x="699319" y="220388"/>
                </a:lnTo>
                <a:lnTo>
                  <a:pt x="699319" y="144190"/>
                </a:lnTo>
                <a:lnTo>
                  <a:pt x="688066" y="144190"/>
                </a:lnTo>
                <a:close/>
              </a:path>
              <a:path w="1146028" h="348011">
                <a:moveTo>
                  <a:pt x="615803" y="144190"/>
                </a:moveTo>
                <a:lnTo>
                  <a:pt x="604894" y="144190"/>
                </a:lnTo>
                <a:lnTo>
                  <a:pt x="604894" y="176072"/>
                </a:lnTo>
                <a:lnTo>
                  <a:pt x="568432" y="176072"/>
                </a:lnTo>
                <a:lnTo>
                  <a:pt x="568432" y="144190"/>
                </a:lnTo>
                <a:lnTo>
                  <a:pt x="557523" y="144190"/>
                </a:lnTo>
                <a:lnTo>
                  <a:pt x="557523" y="220388"/>
                </a:lnTo>
                <a:lnTo>
                  <a:pt x="568432" y="220388"/>
                </a:lnTo>
                <a:lnTo>
                  <a:pt x="568432" y="185674"/>
                </a:lnTo>
                <a:lnTo>
                  <a:pt x="604894" y="185674"/>
                </a:lnTo>
                <a:lnTo>
                  <a:pt x="604894" y="220388"/>
                </a:lnTo>
                <a:lnTo>
                  <a:pt x="615803" y="220388"/>
                </a:lnTo>
                <a:lnTo>
                  <a:pt x="615803" y="144190"/>
                </a:lnTo>
                <a:close/>
              </a:path>
              <a:path w="1146028" h="348011">
                <a:moveTo>
                  <a:pt x="425532" y="153799"/>
                </a:moveTo>
                <a:lnTo>
                  <a:pt x="457295" y="153799"/>
                </a:lnTo>
                <a:lnTo>
                  <a:pt x="457295" y="144190"/>
                </a:lnTo>
                <a:lnTo>
                  <a:pt x="414623" y="144190"/>
                </a:lnTo>
                <a:lnTo>
                  <a:pt x="414623" y="220388"/>
                </a:lnTo>
                <a:lnTo>
                  <a:pt x="457295" y="220388"/>
                </a:lnTo>
                <a:lnTo>
                  <a:pt x="457295" y="210786"/>
                </a:lnTo>
                <a:lnTo>
                  <a:pt x="425532" y="210786"/>
                </a:lnTo>
                <a:lnTo>
                  <a:pt x="425532" y="185674"/>
                </a:lnTo>
                <a:lnTo>
                  <a:pt x="454450" y="185674"/>
                </a:lnTo>
                <a:lnTo>
                  <a:pt x="454450" y="176072"/>
                </a:lnTo>
                <a:lnTo>
                  <a:pt x="425532" y="176072"/>
                </a:lnTo>
                <a:lnTo>
                  <a:pt x="425532" y="153799"/>
                </a:lnTo>
                <a:close/>
              </a:path>
              <a:path w="1146028" h="348011">
                <a:moveTo>
                  <a:pt x="363848" y="220388"/>
                </a:moveTo>
                <a:lnTo>
                  <a:pt x="374770" y="220388"/>
                </a:lnTo>
                <a:lnTo>
                  <a:pt x="374770" y="153799"/>
                </a:lnTo>
                <a:lnTo>
                  <a:pt x="398456" y="153799"/>
                </a:lnTo>
                <a:lnTo>
                  <a:pt x="398456" y="144190"/>
                </a:lnTo>
                <a:lnTo>
                  <a:pt x="340163" y="144190"/>
                </a:lnTo>
                <a:lnTo>
                  <a:pt x="340163" y="153799"/>
                </a:lnTo>
                <a:lnTo>
                  <a:pt x="363848" y="153799"/>
                </a:lnTo>
                <a:lnTo>
                  <a:pt x="363848" y="220388"/>
                </a:lnTo>
                <a:close/>
              </a:path>
              <a:path w="1146028" h="348011">
                <a:moveTo>
                  <a:pt x="312756" y="144190"/>
                </a:moveTo>
                <a:lnTo>
                  <a:pt x="276739" y="203575"/>
                </a:lnTo>
                <a:lnTo>
                  <a:pt x="276627" y="144190"/>
                </a:lnTo>
                <a:lnTo>
                  <a:pt x="265711" y="144190"/>
                </a:lnTo>
                <a:lnTo>
                  <a:pt x="265711" y="220388"/>
                </a:lnTo>
                <a:lnTo>
                  <a:pt x="276955" y="220388"/>
                </a:lnTo>
                <a:lnTo>
                  <a:pt x="312972" y="161448"/>
                </a:lnTo>
                <a:lnTo>
                  <a:pt x="313086" y="220388"/>
                </a:lnTo>
                <a:lnTo>
                  <a:pt x="324008" y="220388"/>
                </a:lnTo>
                <a:lnTo>
                  <a:pt x="324008" y="144190"/>
                </a:lnTo>
                <a:lnTo>
                  <a:pt x="312756" y="144190"/>
                </a:lnTo>
                <a:close/>
              </a:path>
              <a:path w="1146028" h="348011">
                <a:moveTo>
                  <a:pt x="120925" y="221565"/>
                </a:moveTo>
                <a:lnTo>
                  <a:pt x="124776" y="221720"/>
                </a:lnTo>
                <a:lnTo>
                  <a:pt x="139543" y="219125"/>
                </a:lnTo>
                <a:lnTo>
                  <a:pt x="150744" y="211837"/>
                </a:lnTo>
                <a:lnTo>
                  <a:pt x="158097" y="200599"/>
                </a:lnTo>
                <a:lnTo>
                  <a:pt x="161320" y="186152"/>
                </a:lnTo>
                <a:lnTo>
                  <a:pt x="161448" y="182297"/>
                </a:lnTo>
                <a:lnTo>
                  <a:pt x="159240" y="167415"/>
                </a:lnTo>
                <a:lnTo>
                  <a:pt x="152821" y="155335"/>
                </a:lnTo>
                <a:lnTo>
                  <a:pt x="142501" y="146924"/>
                </a:lnTo>
                <a:lnTo>
                  <a:pt x="128589" y="143051"/>
                </a:lnTo>
                <a:lnTo>
                  <a:pt x="124776" y="142894"/>
                </a:lnTo>
                <a:lnTo>
                  <a:pt x="110054" y="145554"/>
                </a:lnTo>
                <a:lnTo>
                  <a:pt x="98849" y="152961"/>
                </a:lnTo>
                <a:lnTo>
                  <a:pt x="99673" y="182297"/>
                </a:lnTo>
                <a:lnTo>
                  <a:pt x="102327" y="167971"/>
                </a:lnTo>
                <a:lnTo>
                  <a:pt x="110311" y="157138"/>
                </a:lnTo>
                <a:lnTo>
                  <a:pt x="123675" y="152516"/>
                </a:lnTo>
                <a:lnTo>
                  <a:pt x="124776" y="152495"/>
                </a:lnTo>
                <a:lnTo>
                  <a:pt x="138506" y="156595"/>
                </a:lnTo>
                <a:lnTo>
                  <a:pt x="146859" y="167089"/>
                </a:lnTo>
                <a:lnTo>
                  <a:pt x="149876" y="181254"/>
                </a:lnTo>
                <a:lnTo>
                  <a:pt x="149889" y="182297"/>
                </a:lnTo>
                <a:lnTo>
                  <a:pt x="147376" y="196465"/>
                </a:lnTo>
                <a:lnTo>
                  <a:pt x="139536" y="207363"/>
                </a:lnTo>
                <a:lnTo>
                  <a:pt x="125921" y="212064"/>
                </a:lnTo>
                <a:lnTo>
                  <a:pt x="124776" y="212086"/>
                </a:lnTo>
                <a:lnTo>
                  <a:pt x="120925" y="221565"/>
                </a:lnTo>
                <a:close/>
              </a:path>
              <a:path w="1146028" h="348011">
                <a:moveTo>
                  <a:pt x="56437" y="220388"/>
                </a:moveTo>
                <a:lnTo>
                  <a:pt x="67351" y="220388"/>
                </a:lnTo>
                <a:lnTo>
                  <a:pt x="67351" y="144190"/>
                </a:lnTo>
                <a:lnTo>
                  <a:pt x="9065" y="144190"/>
                </a:lnTo>
                <a:lnTo>
                  <a:pt x="9065" y="220388"/>
                </a:lnTo>
                <a:lnTo>
                  <a:pt x="19975" y="220388"/>
                </a:lnTo>
                <a:lnTo>
                  <a:pt x="19975" y="153799"/>
                </a:lnTo>
                <a:lnTo>
                  <a:pt x="56437" y="153799"/>
                </a:lnTo>
                <a:lnTo>
                  <a:pt x="56437" y="220388"/>
                </a:lnTo>
                <a:close/>
              </a:path>
              <a:path w="1146028" h="348011">
                <a:moveTo>
                  <a:pt x="521925" y="2623"/>
                </a:moveTo>
                <a:lnTo>
                  <a:pt x="519957" y="0"/>
                </a:lnTo>
                <a:lnTo>
                  <a:pt x="518433" y="9719"/>
                </a:lnTo>
                <a:lnTo>
                  <a:pt x="521049" y="11459"/>
                </a:lnTo>
                <a:lnTo>
                  <a:pt x="529456" y="12664"/>
                </a:lnTo>
                <a:lnTo>
                  <a:pt x="537305" y="12664"/>
                </a:lnTo>
                <a:lnTo>
                  <a:pt x="545941" y="11459"/>
                </a:lnTo>
                <a:lnTo>
                  <a:pt x="548557" y="9723"/>
                </a:lnTo>
                <a:lnTo>
                  <a:pt x="546919" y="0"/>
                </a:lnTo>
                <a:lnTo>
                  <a:pt x="544849" y="2620"/>
                </a:lnTo>
                <a:lnTo>
                  <a:pt x="537419" y="4042"/>
                </a:lnTo>
                <a:lnTo>
                  <a:pt x="529342" y="4042"/>
                </a:lnTo>
                <a:lnTo>
                  <a:pt x="521925" y="2623"/>
                </a:lnTo>
                <a:close/>
              </a:path>
              <a:path w="1146028" h="348011">
                <a:moveTo>
                  <a:pt x="551287" y="17903"/>
                </a:moveTo>
                <a:lnTo>
                  <a:pt x="515258" y="77284"/>
                </a:lnTo>
                <a:lnTo>
                  <a:pt x="515156" y="17903"/>
                </a:lnTo>
                <a:lnTo>
                  <a:pt x="504247" y="17903"/>
                </a:lnTo>
                <a:lnTo>
                  <a:pt x="504247" y="94096"/>
                </a:lnTo>
                <a:lnTo>
                  <a:pt x="515486" y="94096"/>
                </a:lnTo>
                <a:lnTo>
                  <a:pt x="551503" y="35149"/>
                </a:lnTo>
                <a:lnTo>
                  <a:pt x="551618" y="94096"/>
                </a:lnTo>
                <a:lnTo>
                  <a:pt x="562540" y="94096"/>
                </a:lnTo>
                <a:lnTo>
                  <a:pt x="562540" y="17903"/>
                </a:lnTo>
                <a:lnTo>
                  <a:pt x="551287" y="17903"/>
                </a:lnTo>
                <a:close/>
              </a:path>
              <a:path w="1146028" h="348011">
                <a:moveTo>
                  <a:pt x="467772" y="17903"/>
                </a:moveTo>
                <a:lnTo>
                  <a:pt x="431755" y="77284"/>
                </a:lnTo>
                <a:lnTo>
                  <a:pt x="431641" y="17903"/>
                </a:lnTo>
                <a:lnTo>
                  <a:pt x="420719" y="17903"/>
                </a:lnTo>
                <a:lnTo>
                  <a:pt x="420719" y="94096"/>
                </a:lnTo>
                <a:lnTo>
                  <a:pt x="431971" y="94096"/>
                </a:lnTo>
                <a:lnTo>
                  <a:pt x="467988" y="35149"/>
                </a:lnTo>
                <a:lnTo>
                  <a:pt x="468102" y="94096"/>
                </a:lnTo>
                <a:lnTo>
                  <a:pt x="479024" y="94096"/>
                </a:lnTo>
                <a:lnTo>
                  <a:pt x="479024" y="17903"/>
                </a:lnTo>
                <a:lnTo>
                  <a:pt x="467772" y="1790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6386" y="6847852"/>
            <a:ext cx="107589" cy="236689"/>
          </a:xfrm>
          <a:custGeom>
            <a:avLst/>
            <a:gdLst/>
            <a:ahLst/>
            <a:cxnLst/>
            <a:rect l="l" t="t" r="r" b="b"/>
            <a:pathLst>
              <a:path w="107589" h="236689">
                <a:moveTo>
                  <a:pt x="0" y="0"/>
                </a:moveTo>
                <a:lnTo>
                  <a:pt x="0" y="236689"/>
                </a:lnTo>
                <a:lnTo>
                  <a:pt x="107589" y="236689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7275" y="6976953"/>
            <a:ext cx="107596" cy="107589"/>
          </a:xfrm>
          <a:custGeom>
            <a:avLst/>
            <a:gdLst/>
            <a:ahLst/>
            <a:cxnLst/>
            <a:rect l="l" t="t" r="r" b="b"/>
            <a:pathLst>
              <a:path w="107596" h="107589">
                <a:moveTo>
                  <a:pt x="0" y="0"/>
                </a:moveTo>
                <a:lnTo>
                  <a:pt x="0" y="107589"/>
                </a:lnTo>
                <a:lnTo>
                  <a:pt x="107596" y="1075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8168" y="6847852"/>
            <a:ext cx="107590" cy="236689"/>
          </a:xfrm>
          <a:custGeom>
            <a:avLst/>
            <a:gdLst/>
            <a:ahLst/>
            <a:cxnLst/>
            <a:rect l="l" t="t" r="r" b="b"/>
            <a:pathLst>
              <a:path w="107590" h="236689">
                <a:moveTo>
                  <a:pt x="0" y="0"/>
                </a:moveTo>
                <a:lnTo>
                  <a:pt x="0" y="236689"/>
                </a:lnTo>
                <a:lnTo>
                  <a:pt x="107590" y="236689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8168" y="6718745"/>
            <a:ext cx="107590" cy="107586"/>
          </a:xfrm>
          <a:custGeom>
            <a:avLst/>
            <a:gdLst/>
            <a:ahLst/>
            <a:cxnLst/>
            <a:rect l="l" t="t" r="r" b="b"/>
            <a:pathLst>
              <a:path w="107590" h="107586">
                <a:moveTo>
                  <a:pt x="0" y="0"/>
                </a:moveTo>
                <a:lnTo>
                  <a:pt x="0" y="107586"/>
                </a:lnTo>
                <a:lnTo>
                  <a:pt x="107590" y="107586"/>
                </a:lnTo>
                <a:lnTo>
                  <a:pt x="107590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7275" y="6718745"/>
            <a:ext cx="107596" cy="236689"/>
          </a:xfrm>
          <a:custGeom>
            <a:avLst/>
            <a:gdLst/>
            <a:ahLst/>
            <a:cxnLst/>
            <a:rect l="l" t="t" r="r" b="b"/>
            <a:pathLst>
              <a:path w="107596" h="236689">
                <a:moveTo>
                  <a:pt x="0" y="0"/>
                </a:moveTo>
                <a:lnTo>
                  <a:pt x="0" y="236689"/>
                </a:lnTo>
                <a:lnTo>
                  <a:pt x="107596" y="236689"/>
                </a:lnTo>
                <a:lnTo>
                  <a:pt x="107596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16386" y="6718745"/>
            <a:ext cx="107589" cy="107586"/>
          </a:xfrm>
          <a:custGeom>
            <a:avLst/>
            <a:gdLst/>
            <a:ahLst/>
            <a:cxnLst/>
            <a:rect l="l" t="t" r="r" b="b"/>
            <a:pathLst>
              <a:path w="107589" h="107586">
                <a:moveTo>
                  <a:pt x="0" y="0"/>
                </a:moveTo>
                <a:lnTo>
                  <a:pt x="0" y="107586"/>
                </a:lnTo>
                <a:lnTo>
                  <a:pt x="107589" y="107586"/>
                </a:lnTo>
                <a:lnTo>
                  <a:pt x="107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76BF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5251" y="1501881"/>
            <a:ext cx="5162575" cy="50300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28513" y="1400276"/>
            <a:ext cx="4956517" cy="5257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88457" y="3985374"/>
            <a:ext cx="4962524" cy="442912"/>
          </a:xfrm>
          <a:custGeom>
            <a:avLst/>
            <a:gdLst/>
            <a:ahLst/>
            <a:cxnLst/>
            <a:rect l="l" t="t" r="r" b="b"/>
            <a:pathLst>
              <a:path w="4962524" h="442912">
                <a:moveTo>
                  <a:pt x="0" y="0"/>
                </a:moveTo>
                <a:lnTo>
                  <a:pt x="4962524" y="0"/>
                </a:lnTo>
                <a:lnTo>
                  <a:pt x="4962524" y="442912"/>
                </a:lnTo>
                <a:lnTo>
                  <a:pt x="0" y="442912"/>
                </a:lnTo>
                <a:lnTo>
                  <a:pt x="0" y="0"/>
                </a:lnTo>
                <a:close/>
              </a:path>
            </a:pathLst>
          </a:custGeom>
          <a:ln w="54000">
            <a:solidFill>
              <a:srgbClr val="0FCF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00577" y="371178"/>
            <a:ext cx="5549648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Доля</a:t>
            </a:r>
            <a:r>
              <a:rPr sz="2800" b="1" spc="-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публикаций</a:t>
            </a:r>
            <a:r>
              <a:rPr sz="2800" b="1" spc="-6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</a:t>
            </a:r>
            <a:r>
              <a:rPr sz="2800" b="1" spc="-6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зарубежными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51509" y="371178"/>
            <a:ext cx="153172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учеными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0580" y="797893"/>
            <a:ext cx="272013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от</a:t>
            </a:r>
            <a:r>
              <a:rPr sz="2800" b="1" spc="-6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общего</a:t>
            </a:r>
            <a:r>
              <a:rPr sz="2800" b="1" spc="20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числа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321982" y="797893"/>
            <a:ext cx="2041652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1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публикаций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266948" y="1675271"/>
            <a:ext cx="1060606" cy="543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5"/>
              </a:lnSpc>
              <a:spcBef>
                <a:spcPts val="65"/>
              </a:spcBef>
            </a:pPr>
            <a:r>
              <a:rPr sz="1200" b="1" spc="0" dirty="0" smtClean="0">
                <a:solidFill>
                  <a:srgbClr val="FDFDFD"/>
                </a:solidFill>
                <a:latin typeface="Arial"/>
                <a:cs typeface="Arial"/>
              </a:rPr>
              <a:t>%</a:t>
            </a:r>
            <a:r>
              <a:rPr sz="1200" b="1" spc="-59" dirty="0" smtClean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публикаций</a:t>
            </a:r>
            <a:endParaRPr sz="1200">
              <a:latin typeface="Times New Roman"/>
              <a:cs typeface="Times New Roman"/>
            </a:endParaRPr>
          </a:p>
          <a:p>
            <a:pPr marL="267829" marR="19346" indent="-246352">
              <a:lnSpc>
                <a:spcPct val="100041"/>
              </a:lnSpc>
            </a:pP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с</a:t>
            </a:r>
            <a:r>
              <a:rPr sz="1200" b="1" spc="-29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зарубежным ученым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28248" y="1747267"/>
            <a:ext cx="1060602" cy="543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5"/>
              </a:lnSpc>
              <a:spcBef>
                <a:spcPts val="65"/>
              </a:spcBef>
            </a:pPr>
            <a:r>
              <a:rPr sz="1200" b="1" spc="0" dirty="0" smtClean="0">
                <a:solidFill>
                  <a:srgbClr val="FDFDFD"/>
                </a:solidFill>
                <a:latin typeface="Arial"/>
                <a:cs typeface="Arial"/>
              </a:rPr>
              <a:t>%</a:t>
            </a:r>
            <a:r>
              <a:rPr sz="1200" b="1" spc="-59" dirty="0" smtClean="0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публикаций</a:t>
            </a:r>
            <a:endParaRPr sz="1200">
              <a:latin typeface="Times New Roman"/>
              <a:cs typeface="Times New Roman"/>
            </a:endParaRPr>
          </a:p>
          <a:p>
            <a:pPr marL="267821" marR="19346" indent="-246348">
              <a:lnSpc>
                <a:spcPct val="100041"/>
              </a:lnSpc>
            </a:pP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с</a:t>
            </a:r>
            <a:r>
              <a:rPr sz="1200" b="1" spc="-29" dirty="0" smtClean="0">
                <a:solidFill>
                  <a:srgbClr val="FDFDFD"/>
                </a:solidFill>
                <a:latin typeface="Times New Roman"/>
                <a:cs typeface="Times New Roman"/>
              </a:rPr>
              <a:t> </a:t>
            </a:r>
            <a:r>
              <a:rPr sz="12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зарубежным ученым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230592" y="1870488"/>
            <a:ext cx="419607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05"/>
              </a:lnSpc>
              <a:spcBef>
                <a:spcPts val="85"/>
              </a:spcBef>
            </a:pPr>
            <a:r>
              <a:rPr sz="16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ВУЗ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68690" y="1942484"/>
            <a:ext cx="419608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05"/>
              </a:lnSpc>
              <a:spcBef>
                <a:spcPts val="85"/>
              </a:spcBef>
            </a:pPr>
            <a:r>
              <a:rPr sz="16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ВУЗ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9456" y="2454191"/>
            <a:ext cx="2476077" cy="30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МФТИ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Mos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w</a:t>
            </a:r>
            <a:r>
              <a:rPr sz="1000" b="1" spc="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nstitute</a:t>
            </a:r>
            <a:r>
              <a:rPr sz="1000" b="1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Ph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sics</a:t>
            </a:r>
            <a:r>
              <a:rPr sz="1000" b="1" spc="6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and</a:t>
            </a:r>
            <a:r>
              <a:rPr sz="1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Technology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74271" y="2510224"/>
            <a:ext cx="2251057" cy="1461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133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РУДН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4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Peoples</a:t>
            </a:r>
            <a:r>
              <a:rPr sz="1000" b="1" spc="0" dirty="0" smtClean="0">
                <a:solidFill>
                  <a:srgbClr val="363435"/>
                </a:solidFill>
                <a:latin typeface="Arial"/>
                <a:cs typeface="Arial"/>
              </a:rPr>
              <a:t>’</a:t>
            </a:r>
            <a:r>
              <a:rPr sz="1000" b="1" spc="143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Friendship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r>
              <a:rPr sz="1000" b="1" spc="-2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ussia</a:t>
            </a:r>
            <a:endParaRPr sz="1000">
              <a:latin typeface="Times New Roman"/>
              <a:cs typeface="Times New Roman"/>
            </a:endParaRPr>
          </a:p>
          <a:p>
            <a:pPr marL="21589" marR="20133">
              <a:lnSpc>
                <a:spcPct val="95825"/>
              </a:lnSpc>
              <a:spcBef>
                <a:spcPts val="45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ЛЭТИ</a:t>
            </a:r>
            <a:endParaRPr sz="1000">
              <a:latin typeface="Times New Roman"/>
              <a:cs typeface="Times New Roman"/>
            </a:endParaRPr>
          </a:p>
          <a:p>
            <a:pPr marL="21589" marR="20133">
              <a:lnSpc>
                <a:spcPct val="95825"/>
              </a:lnSpc>
              <a:spcBef>
                <a:spcPts val="50"/>
              </a:spcBef>
            </a:pP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t.</a:t>
            </a:r>
            <a:r>
              <a:rPr sz="1000" b="1" spc="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Petersburg</a:t>
            </a:r>
            <a:r>
              <a:rPr sz="1000" b="1" spc="1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Elect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onical</a:t>
            </a:r>
            <a:r>
              <a:rPr sz="1000" b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  <a:p>
            <a:pPr marL="12700" marR="20133">
              <a:lnSpc>
                <a:spcPct val="95825"/>
              </a:lnSpc>
              <a:spcBef>
                <a:spcPts val="801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КазФУ</a:t>
            </a:r>
            <a:endParaRPr sz="1000">
              <a:latin typeface="Times New Roman"/>
              <a:cs typeface="Times New Roman"/>
            </a:endParaRPr>
          </a:p>
          <a:p>
            <a:pPr marL="12700" marR="20133">
              <a:lnSpc>
                <a:spcPct val="95825"/>
              </a:lnSpc>
              <a:spcBef>
                <a:spcPts val="5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Kazan</a:t>
            </a:r>
            <a:r>
              <a:rPr sz="1000" b="1" spc="-1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Fede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  <a:p>
            <a:pPr marL="21716" marR="20133">
              <a:lnSpc>
                <a:spcPct val="95825"/>
              </a:lnSpc>
              <a:spcBef>
                <a:spcPts val="696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УрФУ</a:t>
            </a:r>
            <a:endParaRPr sz="1000">
              <a:latin typeface="Times New Roman"/>
              <a:cs typeface="Times New Roman"/>
            </a:endParaRPr>
          </a:p>
          <a:p>
            <a:pPr marL="21716" marR="20133">
              <a:lnSpc>
                <a:spcPct val="95825"/>
              </a:lnSpc>
              <a:spcBef>
                <a:spcPts val="5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Fede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24107" y="2542901"/>
            <a:ext cx="26757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44</a:t>
            </a:r>
            <a:r>
              <a:rPr sz="1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703650" y="2606452"/>
            <a:ext cx="17830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9448" y="2867538"/>
            <a:ext cx="2869896" cy="3005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153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ИТМО</a:t>
            </a:r>
            <a:endParaRPr sz="1000">
              <a:latin typeface="Times New Roman"/>
              <a:cs typeface="Times New Roman"/>
            </a:endParaRPr>
          </a:p>
          <a:p>
            <a:pPr marL="17153">
              <a:lnSpc>
                <a:spcPct val="95825"/>
              </a:lnSpc>
            </a:pP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t.</a:t>
            </a:r>
            <a:r>
              <a:rPr sz="1000" b="1" spc="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Petersburg</a:t>
            </a:r>
            <a:r>
              <a:rPr sz="1000" b="1" spc="1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r>
              <a:rPr sz="1000" b="1" spc="-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1000" b="1" spc="-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.,</a:t>
            </a:r>
            <a:r>
              <a:rPr sz="1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Tech.,Mech.,Optics</a:t>
            </a:r>
            <a:endParaRPr sz="1000">
              <a:latin typeface="Times New Roman"/>
              <a:cs typeface="Times New Roman"/>
            </a:endParaRPr>
          </a:p>
          <a:p>
            <a:pPr marL="12707" marR="19050">
              <a:lnSpc>
                <a:spcPct val="95825"/>
              </a:lnSpc>
              <a:spcBef>
                <a:spcPts val="58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БФУ им.</a:t>
            </a:r>
            <a:r>
              <a:rPr sz="1000" b="1" spc="-7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Канта</a:t>
            </a:r>
            <a:endParaRPr sz="1000">
              <a:latin typeface="Times New Roman"/>
              <a:cs typeface="Times New Roman"/>
            </a:endParaRPr>
          </a:p>
          <a:p>
            <a:pPr marL="12707" marR="19050">
              <a:lnSpc>
                <a:spcPct val="95825"/>
              </a:lnSpc>
              <a:spcBef>
                <a:spcPts val="5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I.</a:t>
            </a:r>
            <a:r>
              <a:rPr sz="1000" b="1" spc="-3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Kant</a:t>
            </a:r>
            <a:r>
              <a:rPr sz="1000" b="1" spc="18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Baltic</a:t>
            </a:r>
            <a:r>
              <a:rPr sz="1000" b="1" spc="-7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Fede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  <a:p>
            <a:pPr marL="17153" marR="19050">
              <a:lnSpc>
                <a:spcPct val="95825"/>
              </a:lnSpc>
              <a:spcBef>
                <a:spcPts val="36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СПбПУ</a:t>
            </a:r>
            <a:endParaRPr sz="1000">
              <a:latin typeface="Times New Roman"/>
              <a:cs typeface="Times New Roman"/>
            </a:endParaRPr>
          </a:p>
          <a:p>
            <a:pPr marL="17153" marR="19050">
              <a:lnSpc>
                <a:spcPct val="95825"/>
              </a:lnSpc>
              <a:spcBef>
                <a:spcPts val="50"/>
              </a:spcBef>
            </a:pP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t.</a:t>
            </a:r>
            <a:r>
              <a:rPr sz="1000" b="1" spc="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Petersburg</a:t>
            </a:r>
            <a:r>
              <a:rPr sz="1000" b="1" spc="1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olytechnic</a:t>
            </a:r>
            <a:r>
              <a:rPr sz="1000" b="1" spc="5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  <a:p>
            <a:pPr marL="12707" marR="19050">
              <a:lnSpc>
                <a:spcPct val="95825"/>
              </a:lnSpc>
              <a:spcBef>
                <a:spcPts val="30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МИФИ</a:t>
            </a:r>
            <a:endParaRPr sz="1000">
              <a:latin typeface="Times New Roman"/>
              <a:cs typeface="Times New Roman"/>
            </a:endParaRPr>
          </a:p>
          <a:p>
            <a:pPr marL="12707" marR="19050">
              <a:lnSpc>
                <a:spcPct val="95825"/>
              </a:lnSpc>
              <a:spcBef>
                <a:spcPts val="5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Mos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w</a:t>
            </a:r>
            <a:r>
              <a:rPr sz="1000" b="1" spc="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Nuclear</a:t>
            </a:r>
            <a:r>
              <a:rPr sz="1000" b="1" spc="-7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  <a:p>
            <a:pPr marL="20711" marR="19050">
              <a:lnSpc>
                <a:spcPct val="95825"/>
              </a:lnSpc>
              <a:spcBef>
                <a:spcPts val="24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ТюмГУ</a:t>
            </a:r>
            <a:endParaRPr sz="1000">
              <a:latin typeface="Times New Roman"/>
              <a:cs typeface="Times New Roman"/>
            </a:endParaRPr>
          </a:p>
          <a:p>
            <a:pPr marL="20711" marR="19050">
              <a:lnSpc>
                <a:spcPct val="95825"/>
              </a:lnSpc>
              <a:spcBef>
                <a:spcPts val="50"/>
              </a:spcBef>
            </a:pPr>
            <a:r>
              <a:rPr sz="1000" b="1" spc="-73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yumen</a:t>
            </a:r>
            <a:r>
              <a:rPr sz="1000" b="1" spc="-1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tate</a:t>
            </a:r>
            <a:r>
              <a:rPr sz="1000" b="1" spc="1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  <a:p>
            <a:pPr marL="12707" marR="19050">
              <a:lnSpc>
                <a:spcPct val="95825"/>
              </a:lnSpc>
              <a:spcBef>
                <a:spcPts val="10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НГУ</a:t>
            </a:r>
            <a:endParaRPr sz="1000">
              <a:latin typeface="Times New Roman"/>
              <a:cs typeface="Times New Roman"/>
            </a:endParaRPr>
          </a:p>
          <a:p>
            <a:pPr marL="12707" marR="19050">
              <a:lnSpc>
                <a:spcPct val="95825"/>
              </a:lnSpc>
              <a:spcBef>
                <a:spcPts val="5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ov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osibirsk</a:t>
            </a:r>
            <a:r>
              <a:rPr sz="1000" b="1" spc="-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tate</a:t>
            </a:r>
            <a:r>
              <a:rPr sz="1000" b="1" spc="1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  <a:p>
            <a:pPr marL="12707" marR="19050">
              <a:lnSpc>
                <a:spcPct val="95825"/>
              </a:lnSpc>
              <a:spcBef>
                <a:spcPts val="204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ВШЭ</a:t>
            </a:r>
            <a:endParaRPr sz="1000">
              <a:latin typeface="Times New Roman"/>
              <a:cs typeface="Times New Roman"/>
            </a:endParaRPr>
          </a:p>
          <a:p>
            <a:pPr marL="12707" marR="19050">
              <a:lnSpc>
                <a:spcPct val="95825"/>
              </a:lnSpc>
              <a:spcBef>
                <a:spcPts val="5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Higher</a:t>
            </a:r>
            <a:r>
              <a:rPr sz="1000" b="1" spc="-3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School</a:t>
            </a:r>
            <a:r>
              <a:rPr sz="1000" b="1" spc="3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onomics</a:t>
            </a:r>
            <a:endParaRPr sz="1000">
              <a:latin typeface="Times New Roman"/>
              <a:cs typeface="Times New Roman"/>
            </a:endParaRPr>
          </a:p>
          <a:p>
            <a:pPr marL="20711" marR="19050">
              <a:lnSpc>
                <a:spcPct val="95825"/>
              </a:lnSpc>
              <a:spcBef>
                <a:spcPts val="19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ТГУ</a:t>
            </a:r>
            <a:endParaRPr sz="1000">
              <a:latin typeface="Times New Roman"/>
              <a:cs typeface="Times New Roman"/>
            </a:endParaRPr>
          </a:p>
          <a:p>
            <a:pPr marL="20711" marR="19050">
              <a:lnSpc>
                <a:spcPct val="95825"/>
              </a:lnSpc>
              <a:spcBef>
                <a:spcPts val="50"/>
              </a:spcBef>
            </a:pPr>
            <a:r>
              <a:rPr sz="1000" b="1" spc="-91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omsk</a:t>
            </a:r>
            <a:r>
              <a:rPr sz="1000" b="1" spc="-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tate</a:t>
            </a:r>
            <a:r>
              <a:rPr sz="1000" b="1" spc="1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  <a:p>
            <a:pPr marL="12707" marR="19050">
              <a:lnSpc>
                <a:spcPct val="95825"/>
              </a:lnSpc>
              <a:spcBef>
                <a:spcPts val="47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НИТУ</a:t>
            </a:r>
            <a:r>
              <a:rPr sz="1000" b="1" spc="1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Arial"/>
                <a:cs typeface="Arial"/>
              </a:rPr>
              <a:t>«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МИСИС</a:t>
            </a:r>
            <a:r>
              <a:rPr sz="1000" b="1" spc="0" dirty="0" smtClean="0">
                <a:solidFill>
                  <a:srgbClr val="363435"/>
                </a:solidFill>
                <a:latin typeface="Arial"/>
                <a:cs typeface="Arial"/>
              </a:rPr>
              <a:t>»</a:t>
            </a:r>
            <a:endParaRPr sz="1000">
              <a:latin typeface="Arial"/>
              <a:cs typeface="Arial"/>
            </a:endParaRPr>
          </a:p>
          <a:p>
            <a:pPr marL="12700" marR="19050">
              <a:lnSpc>
                <a:spcPct val="95825"/>
              </a:lnSpc>
              <a:spcBef>
                <a:spcPts val="5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MISIS</a:t>
            </a:r>
            <a:r>
              <a:rPr sz="1000" b="1" spc="-5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8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</a:t>
            </a:r>
            <a:r>
              <a:rPr sz="1000" b="1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v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10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Science</a:t>
            </a:r>
            <a:r>
              <a:rPr sz="1000" b="1" spc="10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and</a:t>
            </a:r>
            <a:r>
              <a:rPr sz="1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Technology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62588" y="2957073"/>
            <a:ext cx="18554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42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652025" y="2968402"/>
            <a:ext cx="28155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24.5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16106" y="3328383"/>
            <a:ext cx="27533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3</a:t>
            </a:r>
            <a:r>
              <a:rPr sz="1000" b="1" spc="-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9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664661" y="3369074"/>
            <a:ext cx="26160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24</a:t>
            </a:r>
            <a:r>
              <a:rPr sz="1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30330" y="3671283"/>
            <a:ext cx="25310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3</a:t>
            </a:r>
            <a:r>
              <a:rPr sz="1000" b="1" spc="-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9</a:t>
            </a:r>
            <a:r>
              <a:rPr sz="1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54565" y="3756018"/>
            <a:ext cx="2771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22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13249" y="4009522"/>
            <a:ext cx="28219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38.2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26393" y="4339303"/>
            <a:ext cx="26097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38</a:t>
            </a:r>
            <a:r>
              <a:rPr sz="1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78716" y="4449222"/>
            <a:ext cx="1720686" cy="6783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891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ДВФУ</a:t>
            </a:r>
            <a:endParaRPr sz="1000">
              <a:latin typeface="Times New Roman"/>
              <a:cs typeface="Times New Roman"/>
            </a:endParaRPr>
          </a:p>
          <a:p>
            <a:pPr marL="16891">
              <a:lnSpc>
                <a:spcPct val="95825"/>
              </a:lnSpc>
            </a:pPr>
            <a:r>
              <a:rPr sz="1000" b="1" spc="-36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ar</a:t>
            </a:r>
            <a:r>
              <a:rPr sz="1000" b="1" spc="-2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Eastern</a:t>
            </a:r>
            <a:r>
              <a:rPr sz="1000" b="1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Fede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591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СФУ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50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Siberian</a:t>
            </a:r>
            <a:r>
              <a:rPr sz="1000" b="1" spc="-6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Fede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-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650247" y="4537931"/>
            <a:ext cx="28574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2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0.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28235" y="4651304"/>
            <a:ext cx="25729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36</a:t>
            </a:r>
            <a:r>
              <a:rPr sz="1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61220" y="4911502"/>
            <a:ext cx="26644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r>
              <a:rPr sz="1000" b="1" spc="-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9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15916" y="4975154"/>
            <a:ext cx="2757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35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78716" y="5232177"/>
            <a:ext cx="1911436" cy="304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МГМУ</a:t>
            </a:r>
            <a:r>
              <a:rPr sz="1000" b="1" spc="1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им.</a:t>
            </a:r>
            <a:r>
              <a:rPr sz="1000" b="1" spc="-7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Сеченова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Sechen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v</a:t>
            </a:r>
            <a:r>
              <a:rPr sz="1000" b="1" spc="1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First</a:t>
            </a:r>
            <a:r>
              <a:rPr sz="1000" b="1" spc="-8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Medical</a:t>
            </a:r>
            <a:r>
              <a:rPr sz="1000" b="1" spc="-1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65509" y="5298991"/>
            <a:ext cx="17741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35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62236" y="5321077"/>
            <a:ext cx="26441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16.2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26520" y="5657550"/>
            <a:ext cx="26071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34</a:t>
            </a:r>
            <a:r>
              <a:rPr sz="1000" b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78716" y="5727477"/>
            <a:ext cx="1671415" cy="304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СГАУ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Sama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1000" b="1" spc="-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Ae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ospace</a:t>
            </a:r>
            <a:r>
              <a:rPr sz="1000" b="1" spc="9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60394" y="5816364"/>
            <a:ext cx="268097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12.8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9456" y="6027349"/>
            <a:ext cx="2072850" cy="3047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ННГУ</a:t>
            </a:r>
            <a:r>
              <a:rPr sz="1000" b="1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им.</a:t>
            </a:r>
            <a:r>
              <a:rPr sz="1000" b="1" spc="-7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Лобачевского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obach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ev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sky</a:t>
            </a:r>
            <a:r>
              <a:rPr sz="1000" b="1" spc="-4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N.</a:t>
            </a:r>
            <a:r>
              <a:rPr sz="1000" b="1" spc="-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ov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od</a:t>
            </a:r>
            <a:r>
              <a:rPr sz="1000" b="1" spc="6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12741" y="6114535"/>
            <a:ext cx="28332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dirty="0" smtClean="0">
                <a:solidFill>
                  <a:srgbClr val="363435"/>
                </a:solidFill>
                <a:latin typeface="Times New Roman"/>
                <a:cs typeface="Times New Roman"/>
              </a:rPr>
              <a:t>28</a:t>
            </a:r>
            <a:r>
              <a:rPr sz="1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78716" y="6201823"/>
            <a:ext cx="1557375" cy="3047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ЮУрГУ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South</a:t>
            </a:r>
            <a:r>
              <a:rPr sz="1000" b="1" spc="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al</a:t>
            </a:r>
            <a:r>
              <a:rPr sz="1000" b="1" spc="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tate</a:t>
            </a:r>
            <a:r>
              <a:rPr sz="1000" b="1" spc="1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1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64077" y="6290720"/>
            <a:ext cx="26098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12.3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25404" y="7243660"/>
            <a:ext cx="150215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05"/>
              </a:lnSpc>
              <a:spcBef>
                <a:spcPts val="75"/>
              </a:spcBef>
            </a:pPr>
            <a:r>
              <a:rPr sz="14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168" y="6718745"/>
            <a:ext cx="118348" cy="11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676517" y="6718745"/>
            <a:ext cx="129112" cy="247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805629" y="6718745"/>
            <a:ext cx="118346" cy="118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558168" y="6837092"/>
            <a:ext cx="118348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05629" y="6837092"/>
            <a:ext cx="118346" cy="24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76517" y="6966194"/>
            <a:ext cx="129112" cy="118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00"/>
              </a:lnSpc>
              <a:spcBef>
                <a:spcPts val="31"/>
              </a:spcBef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5588457" y="3985374"/>
            <a:ext cx="4962524" cy="442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6514">
              <a:lnSpc>
                <a:spcPts val="2195"/>
              </a:lnSpc>
              <a:spcBef>
                <a:spcPts val="149"/>
              </a:spcBef>
            </a:pPr>
            <a:r>
              <a:rPr sz="2100" b="1" spc="0" baseline="18635" dirty="0" smtClean="0">
                <a:solidFill>
                  <a:srgbClr val="363435"/>
                </a:solidFill>
                <a:latin typeface="Times New Roman"/>
                <a:cs typeface="Times New Roman"/>
              </a:rPr>
              <a:t>ТПУ                                                                                                  </a:t>
            </a:r>
            <a:r>
              <a:rPr sz="2100" b="1" spc="135" baseline="1863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100" b="1" spc="0" baseline="-18635" dirty="0" smtClean="0">
                <a:solidFill>
                  <a:srgbClr val="363435"/>
                </a:solidFill>
                <a:latin typeface="Times New Roman"/>
                <a:cs typeface="Times New Roman"/>
              </a:rPr>
              <a:t>22</a:t>
            </a:r>
            <a:endParaRPr sz="1400">
              <a:latin typeface="Times New Roman"/>
              <a:cs typeface="Times New Roman"/>
            </a:endParaRPr>
          </a:p>
          <a:p>
            <a:pPr marL="106514">
              <a:lnSpc>
                <a:spcPts val="1090"/>
              </a:lnSpc>
            </a:pPr>
            <a:r>
              <a:rPr sz="2100" b="1" spc="-129" baseline="41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100" b="1" spc="0" baseline="41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omsk</a:t>
            </a:r>
            <a:r>
              <a:rPr sz="2100" b="1" spc="-12" baseline="41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100" b="1" spc="-19" baseline="41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100" b="1" spc="0" baseline="41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olytechnic</a:t>
            </a:r>
            <a:r>
              <a:rPr sz="2100" b="1" spc="77" baseline="41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100" b="1" spc="-14" baseline="41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100" b="1" spc="0" baseline="4141" dirty="0" smtClean="0">
                <a:solidFill>
                  <a:srgbClr val="363435"/>
                </a:solidFill>
                <a:latin typeface="Times New Roman"/>
                <a:cs typeface="Times New Roman"/>
              </a:rPr>
              <a:t>niversity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1553</Words>
  <Application>Microsoft Office PowerPoint</Application>
  <PresentationFormat>Произвольный</PresentationFormat>
  <Paragraphs>617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Yuliya V. Sotnichenko</dc:creator>
  <cp:lastModifiedBy>Yuliya V. Sotnichenko</cp:lastModifiedBy>
  <cp:revision>1</cp:revision>
  <dcterms:modified xsi:type="dcterms:W3CDTF">2016-09-29T05:28:37Z</dcterms:modified>
</cp:coreProperties>
</file>