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5"/>
    <p:sldMasterId id="2147483678" r:id="rId6"/>
    <p:sldMasterId id="2147483688" r:id="rId7"/>
    <p:sldMasterId id="2147483692" r:id="rId8"/>
    <p:sldMasterId id="2147483699" r:id="rId9"/>
    <p:sldMasterId id="2147483707" r:id="rId10"/>
  </p:sldMasterIdLst>
  <p:notesMasterIdLst>
    <p:notesMasterId r:id="rId22"/>
  </p:notesMasterIdLst>
  <p:handoutMasterIdLst>
    <p:handoutMasterId r:id="rId23"/>
  </p:handoutMasterIdLst>
  <p:sldIdLst>
    <p:sldId id="697" r:id="rId11"/>
    <p:sldId id="705" r:id="rId12"/>
    <p:sldId id="724" r:id="rId13"/>
    <p:sldId id="726" r:id="rId14"/>
    <p:sldId id="727" r:id="rId15"/>
    <p:sldId id="728" r:id="rId16"/>
    <p:sldId id="730" r:id="rId17"/>
    <p:sldId id="729" r:id="rId18"/>
    <p:sldId id="709" r:id="rId19"/>
    <p:sldId id="732" r:id="rId20"/>
    <p:sldId id="733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156CB33-8F3B-4548-A0FA-F32F091D27A6}">
          <p14:sldIdLst>
            <p14:sldId id="697"/>
            <p14:sldId id="705"/>
            <p14:sldId id="724"/>
            <p14:sldId id="726"/>
            <p14:sldId id="727"/>
            <p14:sldId id="728"/>
            <p14:sldId id="730"/>
            <p14:sldId id="729"/>
            <p14:sldId id="709"/>
            <p14:sldId id="732"/>
            <p14:sldId id="73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еккер Светлана Сергеевна" initials="ВСС" lastIdx="4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201"/>
    <a:srgbClr val="1A191E"/>
    <a:srgbClr val="FFFFFF"/>
    <a:srgbClr val="942825"/>
    <a:srgbClr val="E5E7E7"/>
    <a:srgbClr val="E8083E"/>
    <a:srgbClr val="0057B8"/>
    <a:srgbClr val="BAE14B"/>
    <a:srgbClr val="696969"/>
    <a:srgbClr val="9D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0" autoAdjust="0"/>
    <p:restoredTop sz="99871" autoAdjust="0"/>
  </p:normalViewPr>
  <p:slideViewPr>
    <p:cSldViewPr>
      <p:cViewPr>
        <p:scale>
          <a:sx n="75" d="100"/>
          <a:sy n="75" d="100"/>
        </p:scale>
        <p:origin x="-978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19440"/>
    </p:cViewPr>
  </p:sorterViewPr>
  <p:notesViewPr>
    <p:cSldViewPr>
      <p:cViewPr varScale="1">
        <p:scale>
          <a:sx n="64" d="100"/>
          <a:sy n="64" d="100"/>
        </p:scale>
        <p:origin x="-2964" y="-12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ru-RU" dirty="0">
              <a:latin typeface="Tahom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EC12795F-5F1D-4DEB-87AA-4D0C55200B36}" type="datetimeFigureOut">
              <a:rPr lang="ru-RU" smtClean="0">
                <a:latin typeface="Tahoma" panose="020B0604030504040204" pitchFamily="34" charset="0"/>
              </a:rPr>
              <a:pPr/>
              <a:t>03.09.2018</a:t>
            </a:fld>
            <a:endParaRPr lang="ru-RU" dirty="0">
              <a:latin typeface="Tahoma" panose="020B060403050404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ru-RU" dirty="0">
              <a:latin typeface="Tahoma" panose="020B060403050404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4F5A39DB-339E-4E3A-9CB9-5D959162AA79}" type="slidenum">
              <a:rPr lang="ru-RU" smtClean="0">
                <a:latin typeface="Tahoma" panose="020B0604030504040204" pitchFamily="34" charset="0"/>
              </a:rPr>
              <a:pPr/>
              <a:t>‹#›</a:t>
            </a:fld>
            <a:endParaRPr lang="ru-RU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71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3BE8E702-684B-49BF-8756-F09CCB293CA3}" type="datetimeFigureOut">
              <a:rPr lang="ru-RU" smtClean="0"/>
              <a:pPr/>
              <a:t>03.09.2018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976838BA-9A5D-4F7B-A832-6B1CDDA4E8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67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66C8-2710-4486-B43B-4ACC23146D0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56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66C8-2710-4486-B43B-4ACC23146D0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556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66C8-2710-4486-B43B-4ACC23146D0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56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66C8-2710-4486-B43B-4ACC23146D0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5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67"/>
          <a:stretch/>
        </p:blipFill>
        <p:spPr bwMode="auto">
          <a:xfrm>
            <a:off x="-14357" y="-1"/>
            <a:ext cx="9165177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9961" y="2348880"/>
            <a:ext cx="4211446" cy="273630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161322" y="6237312"/>
            <a:ext cx="989071" cy="252028"/>
          </a:xfrm>
          <a:prstGeom prst="rect">
            <a:avLst/>
          </a:prstGeom>
          <a:solidFill>
            <a:srgbClr val="BE0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www.vsk.ru</a:t>
            </a:r>
            <a:endParaRPr lang="ru-RU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803" y="548680"/>
            <a:ext cx="2636778" cy="77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532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226" y="5764210"/>
            <a:ext cx="1846774" cy="109470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044" y="260649"/>
            <a:ext cx="15679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26649" y="6356350"/>
            <a:ext cx="398769" cy="432000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03809A8-B5C7-4718-A03C-64574C73945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413247"/>
            <a:ext cx="6640619" cy="30777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400" b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251520" y="908720"/>
            <a:ext cx="86434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65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989" y="2204864"/>
            <a:ext cx="4944699" cy="2160240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161324" y="6237312"/>
            <a:ext cx="989071" cy="252028"/>
          </a:xfrm>
          <a:prstGeom prst="rect">
            <a:avLst/>
          </a:prstGeom>
          <a:solidFill>
            <a:srgbClr val="BE0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</a:rPr>
              <a:t>www.vsk.ru</a:t>
            </a:r>
            <a:endParaRPr lang="ru-RU" sz="1200" dirty="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803" y="548680"/>
            <a:ext cx="2636778" cy="77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093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226" y="5764210"/>
            <a:ext cx="1846774" cy="109470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044" y="260649"/>
            <a:ext cx="15679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26649" y="6356350"/>
            <a:ext cx="398769" cy="432000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03809A8-B5C7-4718-A03C-64574C73945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413247"/>
            <a:ext cx="6640619" cy="30777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400" b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251520" y="908720"/>
            <a:ext cx="86434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152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1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32"/>
          <p:cNvGrpSpPr>
            <a:grpSpLocks/>
          </p:cNvGrpSpPr>
          <p:nvPr/>
        </p:nvGrpSpPr>
        <p:grpSpPr bwMode="auto">
          <a:xfrm>
            <a:off x="6932613" y="404815"/>
            <a:ext cx="1816100" cy="503237"/>
            <a:chOff x="3821113" y="3221038"/>
            <a:chExt cx="1498600" cy="415926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3824288" y="3221038"/>
              <a:ext cx="1495425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205288" y="3417888"/>
              <a:ext cx="219075" cy="211138"/>
            </a:xfrm>
            <a:custGeom>
              <a:avLst/>
              <a:gdLst>
                <a:gd name="T0" fmla="*/ 0 w 138"/>
                <a:gd name="T1" fmla="*/ 0 h 133"/>
                <a:gd name="T2" fmla="*/ 133569075 w 138"/>
                <a:gd name="T3" fmla="*/ 0 h 133"/>
                <a:gd name="T4" fmla="*/ 133569075 w 138"/>
                <a:gd name="T5" fmla="*/ 120967786 h 133"/>
                <a:gd name="T6" fmla="*/ 204133450 w 138"/>
                <a:gd name="T7" fmla="*/ 0 h 133"/>
                <a:gd name="T8" fmla="*/ 347781563 w 138"/>
                <a:gd name="T9" fmla="*/ 0 h 133"/>
                <a:gd name="T10" fmla="*/ 234375325 w 138"/>
                <a:gd name="T11" fmla="*/ 158771013 h 133"/>
                <a:gd name="T12" fmla="*/ 347781563 w 138"/>
                <a:gd name="T13" fmla="*/ 335182369 h 133"/>
                <a:gd name="T14" fmla="*/ 199093138 w 138"/>
                <a:gd name="T15" fmla="*/ 335182369 h 133"/>
                <a:gd name="T16" fmla="*/ 133569075 w 138"/>
                <a:gd name="T17" fmla="*/ 206653302 h 133"/>
                <a:gd name="T18" fmla="*/ 133569075 w 138"/>
                <a:gd name="T19" fmla="*/ 335182369 h 133"/>
                <a:gd name="T20" fmla="*/ 0 w 138"/>
                <a:gd name="T21" fmla="*/ 335182369 h 133"/>
                <a:gd name="T22" fmla="*/ 0 w 138"/>
                <a:gd name="T23" fmla="*/ 0 h 1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3">
                  <a:moveTo>
                    <a:pt x="0" y="0"/>
                  </a:moveTo>
                  <a:lnTo>
                    <a:pt x="53" y="0"/>
                  </a:lnTo>
                  <a:lnTo>
                    <a:pt x="53" y="48"/>
                  </a:lnTo>
                  <a:lnTo>
                    <a:pt x="81" y="0"/>
                  </a:lnTo>
                  <a:lnTo>
                    <a:pt x="138" y="0"/>
                  </a:lnTo>
                  <a:lnTo>
                    <a:pt x="93" y="63"/>
                  </a:lnTo>
                  <a:lnTo>
                    <a:pt x="138" y="133"/>
                  </a:lnTo>
                  <a:lnTo>
                    <a:pt x="79" y="133"/>
                  </a:lnTo>
                  <a:lnTo>
                    <a:pt x="53" y="82"/>
                  </a:lnTo>
                  <a:lnTo>
                    <a:pt x="53" y="133"/>
                  </a:lnTo>
                  <a:lnTo>
                    <a:pt x="0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013201" y="3409951"/>
              <a:ext cx="173038" cy="223838"/>
            </a:xfrm>
            <a:custGeom>
              <a:avLst/>
              <a:gdLst>
                <a:gd name="T0" fmla="*/ 650916292 w 46"/>
                <a:gd name="T1" fmla="*/ 819169894 h 58"/>
                <a:gd name="T2" fmla="*/ 438662615 w 46"/>
                <a:gd name="T3" fmla="*/ 863852590 h 58"/>
                <a:gd name="T4" fmla="*/ 0 w 46"/>
                <a:gd name="T5" fmla="*/ 431926295 h 58"/>
                <a:gd name="T6" fmla="*/ 438662615 w 46"/>
                <a:gd name="T7" fmla="*/ 0 h 58"/>
                <a:gd name="T8" fmla="*/ 650916292 w 46"/>
                <a:gd name="T9" fmla="*/ 74468587 h 58"/>
                <a:gd name="T10" fmla="*/ 650916292 w 46"/>
                <a:gd name="T11" fmla="*/ 357457708 h 58"/>
                <a:gd name="T12" fmla="*/ 466961851 w 46"/>
                <a:gd name="T13" fmla="*/ 268092316 h 58"/>
                <a:gd name="T14" fmla="*/ 297158910 w 46"/>
                <a:gd name="T15" fmla="*/ 446819241 h 58"/>
                <a:gd name="T16" fmla="*/ 466961851 w 46"/>
                <a:gd name="T17" fmla="*/ 610653220 h 58"/>
                <a:gd name="T18" fmla="*/ 650916292 w 46"/>
                <a:gd name="T19" fmla="*/ 536184633 h 58"/>
                <a:gd name="T20" fmla="*/ 650916292 w 46"/>
                <a:gd name="T21" fmla="*/ 819169894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" h="58">
                  <a:moveTo>
                    <a:pt x="46" y="55"/>
                  </a:moveTo>
                  <a:cubicBezTo>
                    <a:pt x="42" y="57"/>
                    <a:pt x="37" y="58"/>
                    <a:pt x="31" y="58"/>
                  </a:cubicBezTo>
                  <a:cubicBezTo>
                    <a:pt x="13" y="58"/>
                    <a:pt x="0" y="47"/>
                    <a:pt x="0" y="29"/>
                  </a:cubicBezTo>
                  <a:cubicBezTo>
                    <a:pt x="0" y="9"/>
                    <a:pt x="17" y="0"/>
                    <a:pt x="31" y="0"/>
                  </a:cubicBezTo>
                  <a:cubicBezTo>
                    <a:pt x="35" y="0"/>
                    <a:pt x="41" y="1"/>
                    <a:pt x="46" y="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2" y="19"/>
                    <a:pt x="37" y="18"/>
                    <a:pt x="33" y="18"/>
                  </a:cubicBezTo>
                  <a:cubicBezTo>
                    <a:pt x="25" y="18"/>
                    <a:pt x="21" y="23"/>
                    <a:pt x="21" y="30"/>
                  </a:cubicBezTo>
                  <a:cubicBezTo>
                    <a:pt x="21" y="37"/>
                    <a:pt x="27" y="41"/>
                    <a:pt x="33" y="41"/>
                  </a:cubicBezTo>
                  <a:cubicBezTo>
                    <a:pt x="38" y="41"/>
                    <a:pt x="42" y="39"/>
                    <a:pt x="46" y="36"/>
                  </a:cubicBezTo>
                  <a:lnTo>
                    <a:pt x="46" y="55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821113" y="3417888"/>
              <a:ext cx="192088" cy="207963"/>
            </a:xfrm>
            <a:custGeom>
              <a:avLst/>
              <a:gdLst>
                <a:gd name="T0" fmla="*/ 312090270 w 51"/>
                <a:gd name="T1" fmla="*/ 296628410 h 54"/>
                <a:gd name="T2" fmla="*/ 312090270 w 51"/>
                <a:gd name="T3" fmla="*/ 192808659 h 54"/>
                <a:gd name="T4" fmla="*/ 340462797 w 51"/>
                <a:gd name="T5" fmla="*/ 192808659 h 54"/>
                <a:gd name="T6" fmla="*/ 411396000 w 51"/>
                <a:gd name="T7" fmla="*/ 252135882 h 54"/>
                <a:gd name="T8" fmla="*/ 340462797 w 51"/>
                <a:gd name="T9" fmla="*/ 296628410 h 54"/>
                <a:gd name="T10" fmla="*/ 312090270 w 51"/>
                <a:gd name="T11" fmla="*/ 296628410 h 54"/>
                <a:gd name="T12" fmla="*/ 0 w 51"/>
                <a:gd name="T13" fmla="*/ 0 h 54"/>
                <a:gd name="T14" fmla="*/ 0 w 51"/>
                <a:gd name="T15" fmla="*/ 800900174 h 54"/>
                <a:gd name="T16" fmla="*/ 468137288 w 51"/>
                <a:gd name="T17" fmla="*/ 800900174 h 54"/>
                <a:gd name="T18" fmla="*/ 723486269 w 51"/>
                <a:gd name="T19" fmla="*/ 578429829 h 54"/>
                <a:gd name="T20" fmla="*/ 553254871 w 51"/>
                <a:gd name="T21" fmla="*/ 370786476 h 54"/>
                <a:gd name="T22" fmla="*/ 553254871 w 51"/>
                <a:gd name="T23" fmla="*/ 370786476 h 54"/>
                <a:gd name="T24" fmla="*/ 680929361 w 51"/>
                <a:gd name="T25" fmla="*/ 207639502 h 54"/>
                <a:gd name="T26" fmla="*/ 439764761 w 51"/>
                <a:gd name="T27" fmla="*/ 0 h 54"/>
                <a:gd name="T28" fmla="*/ 0 w 51"/>
                <a:gd name="T29" fmla="*/ 0 h 54"/>
                <a:gd name="T30" fmla="*/ 312090270 w 51"/>
                <a:gd name="T31" fmla="*/ 608091514 h 54"/>
                <a:gd name="T32" fmla="*/ 312090270 w 51"/>
                <a:gd name="T33" fmla="*/ 489440921 h 54"/>
                <a:gd name="T34" fmla="*/ 354650944 w 51"/>
                <a:gd name="T35" fmla="*/ 489440921 h 54"/>
                <a:gd name="T36" fmla="*/ 425580380 w 51"/>
                <a:gd name="T37" fmla="*/ 548764292 h 54"/>
                <a:gd name="T38" fmla="*/ 354650944 w 51"/>
                <a:gd name="T39" fmla="*/ 608091514 h 54"/>
                <a:gd name="T40" fmla="*/ 312090270 w 51"/>
                <a:gd name="T41" fmla="*/ 608091514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" h="54">
                  <a:moveTo>
                    <a:pt x="22" y="20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5"/>
                    <a:pt x="29" y="17"/>
                  </a:cubicBezTo>
                  <a:cubicBezTo>
                    <a:pt x="29" y="18"/>
                    <a:pt x="28" y="20"/>
                    <a:pt x="24" y="20"/>
                  </a:cubicBezTo>
                  <a:lnTo>
                    <a:pt x="22" y="20"/>
                  </a:lnTo>
                  <a:close/>
                  <a:moveTo>
                    <a:pt x="0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48" y="54"/>
                    <a:pt x="51" y="45"/>
                    <a:pt x="51" y="39"/>
                  </a:cubicBezTo>
                  <a:cubicBezTo>
                    <a:pt x="51" y="32"/>
                    <a:pt x="46" y="26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4" y="24"/>
                    <a:pt x="48" y="20"/>
                    <a:pt x="48" y="14"/>
                  </a:cubicBezTo>
                  <a:cubicBezTo>
                    <a:pt x="48" y="9"/>
                    <a:pt x="47" y="0"/>
                    <a:pt x="31" y="0"/>
                  </a:cubicBezTo>
                  <a:lnTo>
                    <a:pt x="0" y="0"/>
                  </a:lnTo>
                  <a:close/>
                  <a:moveTo>
                    <a:pt x="22" y="41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30" y="33"/>
                    <a:pt x="30" y="37"/>
                  </a:cubicBezTo>
                  <a:cubicBezTo>
                    <a:pt x="30" y="41"/>
                    <a:pt x="27" y="41"/>
                    <a:pt x="25" y="41"/>
                  </a:cubicBezTo>
                  <a:lnTo>
                    <a:pt x="22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837113" y="3432176"/>
              <a:ext cx="74613" cy="20638"/>
            </a:xfrm>
            <a:custGeom>
              <a:avLst/>
              <a:gdLst>
                <a:gd name="T0" fmla="*/ 113408585 w 47"/>
                <a:gd name="T1" fmla="*/ 20161738 h 13"/>
                <a:gd name="T2" fmla="*/ 75605194 w 47"/>
                <a:gd name="T3" fmla="*/ 20161738 h 13"/>
                <a:gd name="T4" fmla="*/ 70564848 w 47"/>
                <a:gd name="T5" fmla="*/ 12601880 h 13"/>
                <a:gd name="T6" fmla="*/ 35282424 w 47"/>
                <a:gd name="T7" fmla="*/ 7561446 h 13"/>
                <a:gd name="T8" fmla="*/ 35282424 w 47"/>
                <a:gd name="T9" fmla="*/ 0 h 13"/>
                <a:gd name="T10" fmla="*/ 0 w 47"/>
                <a:gd name="T11" fmla="*/ 0 h 13"/>
                <a:gd name="T12" fmla="*/ 5040346 w 47"/>
                <a:gd name="T13" fmla="*/ 12601880 h 13"/>
                <a:gd name="T14" fmla="*/ 22682352 w 47"/>
                <a:gd name="T15" fmla="*/ 20161738 h 13"/>
                <a:gd name="T16" fmla="*/ 17642006 w 47"/>
                <a:gd name="T17" fmla="*/ 12601880 h 13"/>
                <a:gd name="T18" fmla="*/ 35282424 w 47"/>
                <a:gd name="T19" fmla="*/ 25202173 h 13"/>
                <a:gd name="T20" fmla="*/ 57964776 w 47"/>
                <a:gd name="T21" fmla="*/ 32763619 h 13"/>
                <a:gd name="T22" fmla="*/ 75605194 w 47"/>
                <a:gd name="T23" fmla="*/ 32763619 h 13"/>
                <a:gd name="T24" fmla="*/ 118448931 w 47"/>
                <a:gd name="T25" fmla="*/ 25202173 h 13"/>
                <a:gd name="T26" fmla="*/ 113408585 w 47"/>
                <a:gd name="T27" fmla="*/ 20161738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7" h="13">
                  <a:moveTo>
                    <a:pt x="45" y="8"/>
                  </a:moveTo>
                  <a:lnTo>
                    <a:pt x="30" y="8"/>
                  </a:lnTo>
                  <a:lnTo>
                    <a:pt x="28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9" y="8"/>
                  </a:lnTo>
                  <a:lnTo>
                    <a:pt x="7" y="5"/>
                  </a:lnTo>
                  <a:lnTo>
                    <a:pt x="14" y="10"/>
                  </a:lnTo>
                  <a:lnTo>
                    <a:pt x="23" y="13"/>
                  </a:lnTo>
                  <a:lnTo>
                    <a:pt x="30" y="13"/>
                  </a:lnTo>
                  <a:lnTo>
                    <a:pt x="47" y="10"/>
                  </a:lnTo>
                  <a:lnTo>
                    <a:pt x="45" y="8"/>
                  </a:lnTo>
                  <a:close/>
                </a:path>
              </a:pathLst>
            </a:custGeom>
            <a:solidFill>
              <a:srgbClr val="64B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338638" y="3224213"/>
              <a:ext cx="509588" cy="204788"/>
            </a:xfrm>
            <a:custGeom>
              <a:avLst/>
              <a:gdLst>
                <a:gd name="T0" fmla="*/ 1880810039 w 135"/>
                <a:gd name="T1" fmla="*/ 761424968 h 53"/>
                <a:gd name="T2" fmla="*/ 1852310858 w 135"/>
                <a:gd name="T3" fmla="*/ 746494763 h 53"/>
                <a:gd name="T4" fmla="*/ 1809565862 w 135"/>
                <a:gd name="T5" fmla="*/ 731564559 h 53"/>
                <a:gd name="T6" fmla="*/ 1766820865 w 135"/>
                <a:gd name="T7" fmla="*/ 701704150 h 53"/>
                <a:gd name="T8" fmla="*/ 1738325459 w 135"/>
                <a:gd name="T9" fmla="*/ 686777810 h 53"/>
                <a:gd name="T10" fmla="*/ 1724075869 w 135"/>
                <a:gd name="T11" fmla="*/ 656917401 h 53"/>
                <a:gd name="T12" fmla="*/ 1681330872 w 135"/>
                <a:gd name="T13" fmla="*/ 627056992 h 53"/>
                <a:gd name="T14" fmla="*/ 1638582101 w 135"/>
                <a:gd name="T15" fmla="*/ 597196583 h 53"/>
                <a:gd name="T16" fmla="*/ 1581591289 w 135"/>
                <a:gd name="T17" fmla="*/ 552405970 h 53"/>
                <a:gd name="T18" fmla="*/ 1439102935 w 135"/>
                <a:gd name="T19" fmla="*/ 462828608 h 53"/>
                <a:gd name="T20" fmla="*/ 1382108348 w 135"/>
                <a:gd name="T21" fmla="*/ 432968199 h 53"/>
                <a:gd name="T22" fmla="*/ 1211128363 w 135"/>
                <a:gd name="T23" fmla="*/ 343386973 h 53"/>
                <a:gd name="T24" fmla="*/ 940405019 w 135"/>
                <a:gd name="T25" fmla="*/ 209018997 h 53"/>
                <a:gd name="T26" fmla="*/ 854915027 w 135"/>
                <a:gd name="T27" fmla="*/ 149298180 h 53"/>
                <a:gd name="T28" fmla="*/ 712426672 w 135"/>
                <a:gd name="T29" fmla="*/ 104507567 h 53"/>
                <a:gd name="T30" fmla="*/ 484452100 w 135"/>
                <a:gd name="T31" fmla="*/ 29860409 h 53"/>
                <a:gd name="T32" fmla="*/ 341963746 w 135"/>
                <a:gd name="T33" fmla="*/ 0 h 53"/>
                <a:gd name="T34" fmla="*/ 199479166 w 135"/>
                <a:gd name="T35" fmla="*/ 14930204 h 53"/>
                <a:gd name="T36" fmla="*/ 28495406 w 135"/>
                <a:gd name="T37" fmla="*/ 74651022 h 53"/>
                <a:gd name="T38" fmla="*/ 113989174 w 135"/>
                <a:gd name="T39" fmla="*/ 119437771 h 53"/>
                <a:gd name="T40" fmla="*/ 242224163 w 135"/>
                <a:gd name="T41" fmla="*/ 179158589 h 53"/>
                <a:gd name="T42" fmla="*/ 341963746 w 135"/>
                <a:gd name="T43" fmla="*/ 238879406 h 53"/>
                <a:gd name="T44" fmla="*/ 612687089 w 135"/>
                <a:gd name="T45" fmla="*/ 358317177 h 53"/>
                <a:gd name="T46" fmla="*/ 769421259 w 135"/>
                <a:gd name="T47" fmla="*/ 462828608 h 53"/>
                <a:gd name="T48" fmla="*/ 826415846 w 135"/>
                <a:gd name="T49" fmla="*/ 477758812 h 53"/>
                <a:gd name="T50" fmla="*/ 897660023 w 135"/>
                <a:gd name="T51" fmla="*/ 522545561 h 53"/>
                <a:gd name="T52" fmla="*/ 1139884186 w 135"/>
                <a:gd name="T53" fmla="*/ 612126788 h 53"/>
                <a:gd name="T54" fmla="*/ 1225374178 w 135"/>
                <a:gd name="T55" fmla="*/ 641987196 h 53"/>
                <a:gd name="T56" fmla="*/ 1282368765 w 135"/>
                <a:gd name="T57" fmla="*/ 641987196 h 53"/>
                <a:gd name="T58" fmla="*/ 1339363352 w 135"/>
                <a:gd name="T59" fmla="*/ 656917401 h 53"/>
                <a:gd name="T60" fmla="*/ 1367862533 w 135"/>
                <a:gd name="T61" fmla="*/ 686777810 h 53"/>
                <a:gd name="T62" fmla="*/ 1396357939 w 135"/>
                <a:gd name="T63" fmla="*/ 701704150 h 53"/>
                <a:gd name="T64" fmla="*/ 1453352525 w 135"/>
                <a:gd name="T65" fmla="*/ 701704150 h 53"/>
                <a:gd name="T66" fmla="*/ 1496097522 w 135"/>
                <a:gd name="T67" fmla="*/ 716634354 h 53"/>
                <a:gd name="T68" fmla="*/ 1581591289 w 135"/>
                <a:gd name="T69" fmla="*/ 731564559 h 53"/>
                <a:gd name="T70" fmla="*/ 1638582101 w 135"/>
                <a:gd name="T71" fmla="*/ 746494763 h 53"/>
                <a:gd name="T72" fmla="*/ 1695576688 w 135"/>
                <a:gd name="T73" fmla="*/ 776355172 h 53"/>
                <a:gd name="T74" fmla="*/ 1852310858 w 135"/>
                <a:gd name="T75" fmla="*/ 776355172 h 53"/>
                <a:gd name="T76" fmla="*/ 1923555035 w 135"/>
                <a:gd name="T77" fmla="*/ 776355172 h 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35" h="53">
                  <a:moveTo>
                    <a:pt x="135" y="52"/>
                  </a:moveTo>
                  <a:cubicBezTo>
                    <a:pt x="132" y="51"/>
                    <a:pt x="132" y="51"/>
                    <a:pt x="132" y="51"/>
                  </a:cubicBezTo>
                  <a:cubicBezTo>
                    <a:pt x="132" y="51"/>
                    <a:pt x="132" y="50"/>
                    <a:pt x="131" y="50"/>
                  </a:cubicBezTo>
                  <a:cubicBezTo>
                    <a:pt x="130" y="49"/>
                    <a:pt x="130" y="50"/>
                    <a:pt x="130" y="50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4" y="13"/>
                    <a:pt x="64" y="13"/>
                    <a:pt x="64" y="12"/>
                  </a:cubicBezTo>
                  <a:cubicBezTo>
                    <a:pt x="61" y="12"/>
                    <a:pt x="61" y="12"/>
                    <a:pt x="60" y="10"/>
                  </a:cubicBezTo>
                  <a:cubicBezTo>
                    <a:pt x="58" y="11"/>
                    <a:pt x="56" y="9"/>
                    <a:pt x="55" y="8"/>
                  </a:cubicBezTo>
                  <a:cubicBezTo>
                    <a:pt x="55" y="8"/>
                    <a:pt x="51" y="7"/>
                    <a:pt x="50" y="7"/>
                  </a:cubicBezTo>
                  <a:cubicBezTo>
                    <a:pt x="50" y="7"/>
                    <a:pt x="39" y="3"/>
                    <a:pt x="38" y="2"/>
                  </a:cubicBezTo>
                  <a:cubicBezTo>
                    <a:pt x="37" y="2"/>
                    <a:pt x="34" y="2"/>
                    <a:pt x="34" y="2"/>
                  </a:cubicBezTo>
                  <a:cubicBezTo>
                    <a:pt x="33" y="2"/>
                    <a:pt x="31" y="1"/>
                    <a:pt x="31" y="1"/>
                  </a:cubicBezTo>
                  <a:cubicBezTo>
                    <a:pt x="28" y="1"/>
                    <a:pt x="26" y="0"/>
                    <a:pt x="24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0"/>
                    <a:pt x="15" y="0"/>
                    <a:pt x="14" y="1"/>
                  </a:cubicBezTo>
                  <a:cubicBezTo>
                    <a:pt x="13" y="1"/>
                    <a:pt x="9" y="1"/>
                    <a:pt x="8" y="2"/>
                  </a:cubicBezTo>
                  <a:cubicBezTo>
                    <a:pt x="6" y="2"/>
                    <a:pt x="3" y="4"/>
                    <a:pt x="2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4" y="7"/>
                    <a:pt x="8" y="8"/>
                    <a:pt x="8" y="8"/>
                  </a:cubicBezTo>
                  <a:cubicBezTo>
                    <a:pt x="8" y="8"/>
                    <a:pt x="13" y="10"/>
                    <a:pt x="13" y="10"/>
                  </a:cubicBezTo>
                  <a:cubicBezTo>
                    <a:pt x="13" y="10"/>
                    <a:pt x="16" y="12"/>
                    <a:pt x="17" y="12"/>
                  </a:cubicBezTo>
                  <a:cubicBezTo>
                    <a:pt x="18" y="13"/>
                    <a:pt x="19" y="13"/>
                    <a:pt x="21" y="14"/>
                  </a:cubicBezTo>
                  <a:cubicBezTo>
                    <a:pt x="21" y="14"/>
                    <a:pt x="21" y="15"/>
                    <a:pt x="24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34" y="53"/>
                    <a:pt x="134" y="53"/>
                    <a:pt x="134" y="53"/>
                  </a:cubicBezTo>
                  <a:lnTo>
                    <a:pt x="135" y="52"/>
                  </a:lnTo>
                  <a:close/>
                </a:path>
              </a:pathLst>
            </a:custGeom>
            <a:solidFill>
              <a:srgbClr val="64B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662488" y="3455988"/>
              <a:ext cx="79375" cy="19050"/>
            </a:xfrm>
            <a:custGeom>
              <a:avLst/>
              <a:gdLst>
                <a:gd name="T0" fmla="*/ 0 w 50"/>
                <a:gd name="T1" fmla="*/ 0 h 12"/>
                <a:gd name="T2" fmla="*/ 35282188 w 50"/>
                <a:gd name="T3" fmla="*/ 0 h 12"/>
                <a:gd name="T4" fmla="*/ 42843450 w 50"/>
                <a:gd name="T5" fmla="*/ 5040313 h 12"/>
                <a:gd name="T6" fmla="*/ 78125638 w 50"/>
                <a:gd name="T7" fmla="*/ 12601575 h 12"/>
                <a:gd name="T8" fmla="*/ 78125638 w 50"/>
                <a:gd name="T9" fmla="*/ 17641888 h 12"/>
                <a:gd name="T10" fmla="*/ 113407825 w 50"/>
                <a:gd name="T11" fmla="*/ 17641888 h 12"/>
                <a:gd name="T12" fmla="*/ 126007813 w 50"/>
                <a:gd name="T13" fmla="*/ 25201563 h 12"/>
                <a:gd name="T14" fmla="*/ 78125638 w 50"/>
                <a:gd name="T15" fmla="*/ 30241875 h 12"/>
                <a:gd name="T16" fmla="*/ 65524063 w 50"/>
                <a:gd name="T17" fmla="*/ 30241875 h 12"/>
                <a:gd name="T18" fmla="*/ 35282188 w 50"/>
                <a:gd name="T19" fmla="*/ 25201563 h 12"/>
                <a:gd name="T20" fmla="*/ 25201563 w 50"/>
                <a:gd name="T21" fmla="*/ 12601575 h 12"/>
                <a:gd name="T22" fmla="*/ 25201563 w 50"/>
                <a:gd name="T23" fmla="*/ 17641888 h 12"/>
                <a:gd name="T24" fmla="*/ 5040313 w 50"/>
                <a:gd name="T25" fmla="*/ 17641888 h 12"/>
                <a:gd name="T26" fmla="*/ 0 w 50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12">
                  <a:moveTo>
                    <a:pt x="0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45" y="7"/>
                  </a:lnTo>
                  <a:lnTo>
                    <a:pt x="50" y="10"/>
                  </a:lnTo>
                  <a:lnTo>
                    <a:pt x="31" y="12"/>
                  </a:lnTo>
                  <a:lnTo>
                    <a:pt x="26" y="12"/>
                  </a:lnTo>
                  <a:lnTo>
                    <a:pt x="14" y="10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010026" y="3248026"/>
              <a:ext cx="668338" cy="207963"/>
            </a:xfrm>
            <a:custGeom>
              <a:avLst/>
              <a:gdLst>
                <a:gd name="T0" fmla="*/ 2147483647 w 177"/>
                <a:gd name="T1" fmla="*/ 741572951 h 54"/>
                <a:gd name="T2" fmla="*/ 2147483647 w 177"/>
                <a:gd name="T3" fmla="*/ 726742108 h 54"/>
                <a:gd name="T4" fmla="*/ 2147483647 w 177"/>
                <a:gd name="T5" fmla="*/ 697080423 h 54"/>
                <a:gd name="T6" fmla="*/ 2147483647 w 177"/>
                <a:gd name="T7" fmla="*/ 697080423 h 54"/>
                <a:gd name="T8" fmla="*/ 2147483647 w 177"/>
                <a:gd name="T9" fmla="*/ 682249580 h 54"/>
                <a:gd name="T10" fmla="*/ 2147483647 w 177"/>
                <a:gd name="T11" fmla="*/ 652584043 h 54"/>
                <a:gd name="T12" fmla="*/ 2147483647 w 177"/>
                <a:gd name="T13" fmla="*/ 622922357 h 54"/>
                <a:gd name="T14" fmla="*/ 2147483647 w 177"/>
                <a:gd name="T15" fmla="*/ 578429829 h 54"/>
                <a:gd name="T16" fmla="*/ 2110120534 w 177"/>
                <a:gd name="T17" fmla="*/ 519102606 h 54"/>
                <a:gd name="T18" fmla="*/ 2010319169 w 177"/>
                <a:gd name="T19" fmla="*/ 459775384 h 54"/>
                <a:gd name="T20" fmla="*/ 1910514028 w 177"/>
                <a:gd name="T21" fmla="*/ 400452012 h 54"/>
                <a:gd name="T22" fmla="*/ 1596848278 w 177"/>
                <a:gd name="T23" fmla="*/ 252135882 h 54"/>
                <a:gd name="T24" fmla="*/ 1497046913 w 177"/>
                <a:gd name="T25" fmla="*/ 192808659 h 54"/>
                <a:gd name="T26" fmla="*/ 1382983894 w 177"/>
                <a:gd name="T27" fmla="*/ 133485288 h 54"/>
                <a:gd name="T28" fmla="*/ 1126349654 w 177"/>
                <a:gd name="T29" fmla="*/ 44496380 h 54"/>
                <a:gd name="T30" fmla="*/ 1026544512 w 177"/>
                <a:gd name="T31" fmla="*/ 14830843 h 54"/>
                <a:gd name="T32" fmla="*/ 869711638 w 177"/>
                <a:gd name="T33" fmla="*/ 0 h 54"/>
                <a:gd name="T34" fmla="*/ 712878763 w 177"/>
                <a:gd name="T35" fmla="*/ 29661686 h 54"/>
                <a:gd name="T36" fmla="*/ 584561643 w 177"/>
                <a:gd name="T37" fmla="*/ 88988908 h 54"/>
                <a:gd name="T38" fmla="*/ 384955136 w 177"/>
                <a:gd name="T39" fmla="*/ 207639502 h 54"/>
                <a:gd name="T40" fmla="*/ 313665749 w 177"/>
                <a:gd name="T41" fmla="*/ 266966725 h 54"/>
                <a:gd name="T42" fmla="*/ 242380139 w 177"/>
                <a:gd name="T43" fmla="*/ 311463104 h 54"/>
                <a:gd name="T44" fmla="*/ 199606507 w 177"/>
                <a:gd name="T45" fmla="*/ 355955633 h 54"/>
                <a:gd name="T46" fmla="*/ 156832875 w 177"/>
                <a:gd name="T47" fmla="*/ 415282855 h 54"/>
                <a:gd name="T48" fmla="*/ 99801365 w 177"/>
                <a:gd name="T49" fmla="*/ 474606227 h 54"/>
                <a:gd name="T50" fmla="*/ 0 w 177"/>
                <a:gd name="T51" fmla="*/ 563595135 h 54"/>
                <a:gd name="T52" fmla="*/ 0 w 177"/>
                <a:gd name="T53" fmla="*/ 563595135 h 54"/>
                <a:gd name="T54" fmla="*/ 0 w 177"/>
                <a:gd name="T55" fmla="*/ 593260672 h 54"/>
                <a:gd name="T56" fmla="*/ 0 w 177"/>
                <a:gd name="T57" fmla="*/ 593260672 h 54"/>
                <a:gd name="T58" fmla="*/ 57031509 w 177"/>
                <a:gd name="T59" fmla="*/ 578429829 h 54"/>
                <a:gd name="T60" fmla="*/ 413470891 w 177"/>
                <a:gd name="T61" fmla="*/ 370786476 h 54"/>
                <a:gd name="T62" fmla="*/ 670105131 w 177"/>
                <a:gd name="T63" fmla="*/ 252135882 h 54"/>
                <a:gd name="T64" fmla="*/ 855453760 w 177"/>
                <a:gd name="T65" fmla="*/ 296628410 h 54"/>
                <a:gd name="T66" fmla="*/ 926743147 w 177"/>
                <a:gd name="T67" fmla="*/ 311463104 h 54"/>
                <a:gd name="T68" fmla="*/ 1083576022 w 177"/>
                <a:gd name="T69" fmla="*/ 355955633 h 54"/>
                <a:gd name="T70" fmla="*/ 1169123286 w 177"/>
                <a:gd name="T71" fmla="*/ 400452012 h 54"/>
                <a:gd name="T72" fmla="*/ 1240408897 w 177"/>
                <a:gd name="T73" fmla="*/ 430113698 h 54"/>
                <a:gd name="T74" fmla="*/ 1325956161 w 177"/>
                <a:gd name="T75" fmla="*/ 459775384 h 54"/>
                <a:gd name="T76" fmla="*/ 1397241771 w 177"/>
                <a:gd name="T77" fmla="*/ 489440921 h 54"/>
                <a:gd name="T78" fmla="*/ 1596848278 w 177"/>
                <a:gd name="T79" fmla="*/ 563595135 h 54"/>
                <a:gd name="T80" fmla="*/ 1782196907 w 177"/>
                <a:gd name="T81" fmla="*/ 622922357 h 54"/>
                <a:gd name="T82" fmla="*/ 1853486294 w 177"/>
                <a:gd name="T83" fmla="*/ 637753200 h 54"/>
                <a:gd name="T84" fmla="*/ 1896256150 w 177"/>
                <a:gd name="T85" fmla="*/ 667418737 h 54"/>
                <a:gd name="T86" fmla="*/ 1953287660 w 177"/>
                <a:gd name="T87" fmla="*/ 667418737 h 54"/>
                <a:gd name="T88" fmla="*/ 1967545537 w 177"/>
                <a:gd name="T89" fmla="*/ 697080423 h 54"/>
                <a:gd name="T90" fmla="*/ 2024577046 w 177"/>
                <a:gd name="T91" fmla="*/ 711911265 h 54"/>
                <a:gd name="T92" fmla="*/ 2081604780 w 177"/>
                <a:gd name="T93" fmla="*/ 697080423 h 54"/>
                <a:gd name="T94" fmla="*/ 2138636289 w 177"/>
                <a:gd name="T95" fmla="*/ 726742108 h 54"/>
                <a:gd name="T96" fmla="*/ 2147483647 w 177"/>
                <a:gd name="T97" fmla="*/ 741572951 h 54"/>
                <a:gd name="T98" fmla="*/ 2147483647 w 177"/>
                <a:gd name="T99" fmla="*/ 771238488 h 54"/>
                <a:gd name="T100" fmla="*/ 2147483647 w 177"/>
                <a:gd name="T101" fmla="*/ 800900174 h 54"/>
                <a:gd name="T102" fmla="*/ 2147483647 w 177"/>
                <a:gd name="T103" fmla="*/ 786069331 h 54"/>
                <a:gd name="T104" fmla="*/ 2147483647 w 177"/>
                <a:gd name="T105" fmla="*/ 771238488 h 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7" h="54">
                  <a:moveTo>
                    <a:pt x="174" y="52"/>
                  </a:moveTo>
                  <a:cubicBezTo>
                    <a:pt x="174" y="52"/>
                    <a:pt x="174" y="51"/>
                    <a:pt x="173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7"/>
                    <a:pt x="168" y="47"/>
                    <a:pt x="168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4"/>
                    <a:pt x="163" y="44"/>
                    <a:pt x="163" y="44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6" y="14"/>
                    <a:pt x="105" y="13"/>
                    <a:pt x="105" y="13"/>
                  </a:cubicBezTo>
                  <a:cubicBezTo>
                    <a:pt x="103" y="12"/>
                    <a:pt x="102" y="12"/>
                    <a:pt x="101" y="11"/>
                  </a:cubicBezTo>
                  <a:cubicBezTo>
                    <a:pt x="100" y="11"/>
                    <a:pt x="97" y="10"/>
                    <a:pt x="97" y="9"/>
                  </a:cubicBezTo>
                  <a:cubicBezTo>
                    <a:pt x="97" y="9"/>
                    <a:pt x="92" y="8"/>
                    <a:pt x="92" y="7"/>
                  </a:cubicBezTo>
                  <a:cubicBezTo>
                    <a:pt x="92" y="7"/>
                    <a:pt x="81" y="3"/>
                    <a:pt x="79" y="3"/>
                  </a:cubicBezTo>
                  <a:cubicBezTo>
                    <a:pt x="78" y="3"/>
                    <a:pt x="76" y="2"/>
                    <a:pt x="75" y="2"/>
                  </a:cubicBezTo>
                  <a:cubicBezTo>
                    <a:pt x="75" y="2"/>
                    <a:pt x="73" y="2"/>
                    <a:pt x="72" y="1"/>
                  </a:cubicBezTo>
                  <a:cubicBezTo>
                    <a:pt x="70" y="1"/>
                    <a:pt x="68" y="1"/>
                    <a:pt x="65" y="1"/>
                  </a:cubicBezTo>
                  <a:cubicBezTo>
                    <a:pt x="64" y="1"/>
                    <a:pt x="63" y="1"/>
                    <a:pt x="61" y="0"/>
                  </a:cubicBezTo>
                  <a:cubicBezTo>
                    <a:pt x="60" y="1"/>
                    <a:pt x="57" y="0"/>
                    <a:pt x="56" y="1"/>
                  </a:cubicBezTo>
                  <a:cubicBezTo>
                    <a:pt x="54" y="1"/>
                    <a:pt x="51" y="2"/>
                    <a:pt x="50" y="2"/>
                  </a:cubicBezTo>
                  <a:cubicBezTo>
                    <a:pt x="48" y="2"/>
                    <a:pt x="45" y="4"/>
                    <a:pt x="44" y="5"/>
                  </a:cubicBezTo>
                  <a:cubicBezTo>
                    <a:pt x="43" y="5"/>
                    <a:pt x="42" y="6"/>
                    <a:pt x="41" y="6"/>
                  </a:cubicBezTo>
                  <a:cubicBezTo>
                    <a:pt x="40" y="7"/>
                    <a:pt x="34" y="10"/>
                    <a:pt x="34" y="10"/>
                  </a:cubicBezTo>
                  <a:cubicBezTo>
                    <a:pt x="34" y="10"/>
                    <a:pt x="28" y="14"/>
                    <a:pt x="27" y="14"/>
                  </a:cubicBezTo>
                  <a:cubicBezTo>
                    <a:pt x="27" y="15"/>
                    <a:pt x="25" y="15"/>
                    <a:pt x="25" y="16"/>
                  </a:cubicBezTo>
                  <a:cubicBezTo>
                    <a:pt x="24" y="16"/>
                    <a:pt x="23" y="18"/>
                    <a:pt x="22" y="18"/>
                  </a:cubicBezTo>
                  <a:cubicBezTo>
                    <a:pt x="22" y="18"/>
                    <a:pt x="20" y="19"/>
                    <a:pt x="20" y="19"/>
                  </a:cubicBezTo>
                  <a:cubicBezTo>
                    <a:pt x="20" y="20"/>
                    <a:pt x="18" y="21"/>
                    <a:pt x="17" y="21"/>
                  </a:cubicBezTo>
                  <a:cubicBezTo>
                    <a:pt x="17" y="21"/>
                    <a:pt x="16" y="22"/>
                    <a:pt x="16" y="23"/>
                  </a:cubicBezTo>
                  <a:cubicBezTo>
                    <a:pt x="15" y="23"/>
                    <a:pt x="15" y="24"/>
                    <a:pt x="14" y="24"/>
                  </a:cubicBezTo>
                  <a:cubicBezTo>
                    <a:pt x="14" y="24"/>
                    <a:pt x="12" y="25"/>
                    <a:pt x="12" y="25"/>
                  </a:cubicBezTo>
                  <a:cubicBezTo>
                    <a:pt x="12" y="26"/>
                    <a:pt x="12" y="28"/>
                    <a:pt x="11" y="28"/>
                  </a:cubicBezTo>
                  <a:cubicBezTo>
                    <a:pt x="11" y="28"/>
                    <a:pt x="9" y="29"/>
                    <a:pt x="9" y="29"/>
                  </a:cubicBezTo>
                  <a:cubicBezTo>
                    <a:pt x="9" y="29"/>
                    <a:pt x="8" y="30"/>
                    <a:pt x="7" y="32"/>
                  </a:cubicBezTo>
                  <a:cubicBezTo>
                    <a:pt x="6" y="32"/>
                    <a:pt x="4" y="33"/>
                    <a:pt x="3" y="34"/>
                  </a:cubicBezTo>
                  <a:cubicBezTo>
                    <a:pt x="2" y="35"/>
                    <a:pt x="1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" y="38"/>
                    <a:pt x="1" y="39"/>
                  </a:cubicBezTo>
                  <a:cubicBezTo>
                    <a:pt x="1" y="39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0"/>
                    <a:pt x="2" y="40"/>
                    <a:pt x="3" y="39"/>
                  </a:cubicBezTo>
                  <a:cubicBezTo>
                    <a:pt x="3" y="39"/>
                    <a:pt x="4" y="39"/>
                    <a:pt x="4" y="39"/>
                  </a:cubicBezTo>
                  <a:cubicBezTo>
                    <a:pt x="5" y="38"/>
                    <a:pt x="6" y="37"/>
                    <a:pt x="7" y="37"/>
                  </a:cubicBezTo>
                  <a:cubicBezTo>
                    <a:pt x="15" y="33"/>
                    <a:pt x="22" y="29"/>
                    <a:pt x="29" y="25"/>
                  </a:cubicBezTo>
                  <a:cubicBezTo>
                    <a:pt x="33" y="23"/>
                    <a:pt x="36" y="22"/>
                    <a:pt x="40" y="20"/>
                  </a:cubicBezTo>
                  <a:cubicBezTo>
                    <a:pt x="40" y="19"/>
                    <a:pt x="44" y="17"/>
                    <a:pt x="47" y="17"/>
                  </a:cubicBezTo>
                  <a:cubicBezTo>
                    <a:pt x="50" y="16"/>
                    <a:pt x="54" y="17"/>
                    <a:pt x="55" y="18"/>
                  </a:cubicBezTo>
                  <a:cubicBezTo>
                    <a:pt x="56" y="18"/>
                    <a:pt x="59" y="19"/>
                    <a:pt x="60" y="20"/>
                  </a:cubicBezTo>
                  <a:cubicBezTo>
                    <a:pt x="60" y="20"/>
                    <a:pt x="61" y="20"/>
                    <a:pt x="61" y="20"/>
                  </a:cubicBezTo>
                  <a:cubicBezTo>
                    <a:pt x="61" y="20"/>
                    <a:pt x="64" y="21"/>
                    <a:pt x="65" y="21"/>
                  </a:cubicBezTo>
                  <a:cubicBezTo>
                    <a:pt x="66" y="21"/>
                    <a:pt x="66" y="22"/>
                    <a:pt x="67" y="22"/>
                  </a:cubicBezTo>
                  <a:cubicBezTo>
                    <a:pt x="69" y="23"/>
                    <a:pt x="74" y="24"/>
                    <a:pt x="76" y="24"/>
                  </a:cubicBezTo>
                  <a:cubicBezTo>
                    <a:pt x="77" y="25"/>
                    <a:pt x="78" y="26"/>
                    <a:pt x="79" y="26"/>
                  </a:cubicBezTo>
                  <a:cubicBezTo>
                    <a:pt x="80" y="27"/>
                    <a:pt x="80" y="26"/>
                    <a:pt x="82" y="27"/>
                  </a:cubicBezTo>
                  <a:cubicBezTo>
                    <a:pt x="84" y="27"/>
                    <a:pt x="85" y="28"/>
                    <a:pt x="85" y="28"/>
                  </a:cubicBezTo>
                  <a:cubicBezTo>
                    <a:pt x="86" y="28"/>
                    <a:pt x="86" y="28"/>
                    <a:pt x="87" y="29"/>
                  </a:cubicBezTo>
                  <a:cubicBezTo>
                    <a:pt x="87" y="29"/>
                    <a:pt x="88" y="29"/>
                    <a:pt x="89" y="30"/>
                  </a:cubicBezTo>
                  <a:cubicBezTo>
                    <a:pt x="89" y="30"/>
                    <a:pt x="93" y="31"/>
                    <a:pt x="93" y="31"/>
                  </a:cubicBezTo>
                  <a:cubicBezTo>
                    <a:pt x="93" y="31"/>
                    <a:pt x="96" y="32"/>
                    <a:pt x="96" y="32"/>
                  </a:cubicBezTo>
                  <a:cubicBezTo>
                    <a:pt x="97" y="32"/>
                    <a:pt x="98" y="33"/>
                    <a:pt x="98" y="33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6" y="50"/>
                    <a:pt x="156" y="50"/>
                    <a:pt x="156" y="50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7" y="52"/>
                    <a:pt x="177" y="52"/>
                    <a:pt x="177" y="52"/>
                  </a:cubicBezTo>
                  <a:lnTo>
                    <a:pt x="174" y="52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443413" y="3556001"/>
              <a:ext cx="52388" cy="65088"/>
            </a:xfrm>
            <a:custGeom>
              <a:avLst/>
              <a:gdLst>
                <a:gd name="T0" fmla="*/ 196035896 w 14"/>
                <a:gd name="T1" fmla="*/ 234542694 h 17"/>
                <a:gd name="T2" fmla="*/ 126023076 w 14"/>
                <a:gd name="T3" fmla="*/ 249202808 h 17"/>
                <a:gd name="T4" fmla="*/ 42007692 w 14"/>
                <a:gd name="T5" fmla="*/ 219886408 h 17"/>
                <a:gd name="T6" fmla="*/ 0 w 14"/>
                <a:gd name="T7" fmla="*/ 117273261 h 17"/>
                <a:gd name="T8" fmla="*/ 42007692 w 14"/>
                <a:gd name="T9" fmla="*/ 29316401 h 17"/>
                <a:gd name="T10" fmla="*/ 126023076 w 14"/>
                <a:gd name="T11" fmla="*/ 0 h 17"/>
                <a:gd name="T12" fmla="*/ 196035896 w 14"/>
                <a:gd name="T13" fmla="*/ 14660115 h 17"/>
                <a:gd name="T14" fmla="*/ 196035896 w 14"/>
                <a:gd name="T15" fmla="*/ 58636631 h 17"/>
                <a:gd name="T16" fmla="*/ 126023076 w 14"/>
                <a:gd name="T17" fmla="*/ 43976516 h 17"/>
                <a:gd name="T18" fmla="*/ 56010256 w 14"/>
                <a:gd name="T19" fmla="*/ 117273261 h 17"/>
                <a:gd name="T20" fmla="*/ 126023076 w 14"/>
                <a:gd name="T21" fmla="*/ 205226293 h 17"/>
                <a:gd name="T22" fmla="*/ 196035896 w 14"/>
                <a:gd name="T23" fmla="*/ 175906063 h 17"/>
                <a:gd name="T24" fmla="*/ 196035896 w 14"/>
                <a:gd name="T25" fmla="*/ 234542694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7">
                  <a:moveTo>
                    <a:pt x="14" y="16"/>
                  </a:moveTo>
                  <a:cubicBezTo>
                    <a:pt x="13" y="17"/>
                    <a:pt x="11" y="17"/>
                    <a:pt x="9" y="17"/>
                  </a:cubicBezTo>
                  <a:cubicBezTo>
                    <a:pt x="6" y="17"/>
                    <a:pt x="4" y="16"/>
                    <a:pt x="3" y="15"/>
                  </a:cubicBezTo>
                  <a:cubicBezTo>
                    <a:pt x="1" y="13"/>
                    <a:pt x="0" y="11"/>
                    <a:pt x="0" y="8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0" y="0"/>
                    <a:pt x="12" y="0"/>
                    <a:pt x="14" y="1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3"/>
                    <a:pt x="10" y="3"/>
                    <a:pt x="9" y="3"/>
                  </a:cubicBezTo>
                  <a:cubicBezTo>
                    <a:pt x="6" y="3"/>
                    <a:pt x="4" y="5"/>
                    <a:pt x="4" y="8"/>
                  </a:cubicBezTo>
                  <a:cubicBezTo>
                    <a:pt x="4" y="12"/>
                    <a:pt x="7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lnTo>
                    <a:pt x="14" y="16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503738" y="3556001"/>
              <a:ext cx="41275" cy="65088"/>
            </a:xfrm>
            <a:custGeom>
              <a:avLst/>
              <a:gdLst>
                <a:gd name="T0" fmla="*/ 47883763 w 26"/>
                <a:gd name="T1" fmla="*/ 103327994 h 41"/>
                <a:gd name="T2" fmla="*/ 25201563 w 26"/>
                <a:gd name="T3" fmla="*/ 103327994 h 41"/>
                <a:gd name="T4" fmla="*/ 25201563 w 26"/>
                <a:gd name="T5" fmla="*/ 17642023 h 41"/>
                <a:gd name="T6" fmla="*/ 0 w 26"/>
                <a:gd name="T7" fmla="*/ 17642023 h 41"/>
                <a:gd name="T8" fmla="*/ 0 w 26"/>
                <a:gd name="T9" fmla="*/ 0 h 41"/>
                <a:gd name="T10" fmla="*/ 65524063 w 26"/>
                <a:gd name="T11" fmla="*/ 0 h 41"/>
                <a:gd name="T12" fmla="*/ 65524063 w 26"/>
                <a:gd name="T13" fmla="*/ 17642023 h 41"/>
                <a:gd name="T14" fmla="*/ 47883763 w 26"/>
                <a:gd name="T15" fmla="*/ 17642023 h 41"/>
                <a:gd name="T16" fmla="*/ 47883763 w 26"/>
                <a:gd name="T17" fmla="*/ 103327994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41">
                  <a:moveTo>
                    <a:pt x="19" y="41"/>
                  </a:moveTo>
                  <a:lnTo>
                    <a:pt x="10" y="41"/>
                  </a:lnTo>
                  <a:lnTo>
                    <a:pt x="1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7"/>
                  </a:lnTo>
                  <a:lnTo>
                    <a:pt x="19" y="7"/>
                  </a:lnTo>
                  <a:lnTo>
                    <a:pt x="19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4560888" y="3556001"/>
              <a:ext cx="41275" cy="65088"/>
            </a:xfrm>
            <a:custGeom>
              <a:avLst/>
              <a:gdLst>
                <a:gd name="T0" fmla="*/ 42239334 w 11"/>
                <a:gd name="T1" fmla="*/ 43976516 h 17"/>
                <a:gd name="T2" fmla="*/ 56317861 w 11"/>
                <a:gd name="T3" fmla="*/ 43976516 h 17"/>
                <a:gd name="T4" fmla="*/ 98557195 w 11"/>
                <a:gd name="T5" fmla="*/ 43976516 h 17"/>
                <a:gd name="T6" fmla="*/ 112635723 w 11"/>
                <a:gd name="T7" fmla="*/ 73296745 h 17"/>
                <a:gd name="T8" fmla="*/ 98557195 w 11"/>
                <a:gd name="T9" fmla="*/ 102613146 h 17"/>
                <a:gd name="T10" fmla="*/ 70396389 w 11"/>
                <a:gd name="T11" fmla="*/ 117273261 h 17"/>
                <a:gd name="T12" fmla="*/ 42239334 w 11"/>
                <a:gd name="T13" fmla="*/ 117273261 h 17"/>
                <a:gd name="T14" fmla="*/ 42239334 w 11"/>
                <a:gd name="T15" fmla="*/ 43976516 h 17"/>
                <a:gd name="T16" fmla="*/ 0 w 11"/>
                <a:gd name="T17" fmla="*/ 0 h 17"/>
                <a:gd name="T18" fmla="*/ 0 w 11"/>
                <a:gd name="T19" fmla="*/ 249202808 h 17"/>
                <a:gd name="T20" fmla="*/ 42239334 w 11"/>
                <a:gd name="T21" fmla="*/ 249202808 h 17"/>
                <a:gd name="T22" fmla="*/ 42239334 w 11"/>
                <a:gd name="T23" fmla="*/ 161249777 h 17"/>
                <a:gd name="T24" fmla="*/ 84478668 w 11"/>
                <a:gd name="T25" fmla="*/ 161249777 h 17"/>
                <a:gd name="T26" fmla="*/ 140796530 w 11"/>
                <a:gd name="T27" fmla="*/ 131929547 h 17"/>
                <a:gd name="T28" fmla="*/ 154875057 w 11"/>
                <a:gd name="T29" fmla="*/ 73296745 h 17"/>
                <a:gd name="T30" fmla="*/ 140796530 w 11"/>
                <a:gd name="T31" fmla="*/ 14660115 h 17"/>
                <a:gd name="T32" fmla="*/ 70396389 w 11"/>
                <a:gd name="T33" fmla="*/ 0 h 17"/>
                <a:gd name="T34" fmla="*/ 0 w 11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" h="17">
                  <a:moveTo>
                    <a:pt x="3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7" y="4"/>
                    <a:pt x="8" y="4"/>
                    <a:pt x="8" y="5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3" y="3"/>
                  </a:lnTo>
                  <a:close/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10" y="9"/>
                  </a:cubicBezTo>
                  <a:cubicBezTo>
                    <a:pt x="11" y="8"/>
                    <a:pt x="11" y="6"/>
                    <a:pt x="11" y="5"/>
                  </a:cubicBezTo>
                  <a:cubicBezTo>
                    <a:pt x="11" y="4"/>
                    <a:pt x="11" y="2"/>
                    <a:pt x="10" y="1"/>
                  </a:cubicBezTo>
                  <a:cubicBezTo>
                    <a:pt x="8" y="0"/>
                    <a:pt x="7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605338" y="3556001"/>
              <a:ext cx="68263" cy="65088"/>
            </a:xfrm>
            <a:custGeom>
              <a:avLst/>
              <a:gdLst>
                <a:gd name="T0" fmla="*/ 37803414 w 43"/>
                <a:gd name="T1" fmla="*/ 68045535 h 41"/>
                <a:gd name="T2" fmla="*/ 55443844 w 43"/>
                <a:gd name="T3" fmla="*/ 30242107 h 41"/>
                <a:gd name="T4" fmla="*/ 68045511 w 43"/>
                <a:gd name="T5" fmla="*/ 68045535 h 41"/>
                <a:gd name="T6" fmla="*/ 37803414 w 43"/>
                <a:gd name="T7" fmla="*/ 68045535 h 41"/>
                <a:gd name="T8" fmla="*/ 85685940 w 43"/>
                <a:gd name="T9" fmla="*/ 103327994 h 41"/>
                <a:gd name="T10" fmla="*/ 108368306 w 43"/>
                <a:gd name="T11" fmla="*/ 103327994 h 41"/>
                <a:gd name="T12" fmla="*/ 60484193 w 43"/>
                <a:gd name="T13" fmla="*/ 0 h 41"/>
                <a:gd name="T14" fmla="*/ 47884113 w 43"/>
                <a:gd name="T15" fmla="*/ 0 h 41"/>
                <a:gd name="T16" fmla="*/ 0 w 43"/>
                <a:gd name="T17" fmla="*/ 103327994 h 41"/>
                <a:gd name="T18" fmla="*/ 25201747 w 43"/>
                <a:gd name="T19" fmla="*/ 103327994 h 41"/>
                <a:gd name="T20" fmla="*/ 30242097 w 43"/>
                <a:gd name="T21" fmla="*/ 80645620 h 41"/>
                <a:gd name="T22" fmla="*/ 73085860 w 43"/>
                <a:gd name="T23" fmla="*/ 80645620 h 41"/>
                <a:gd name="T24" fmla="*/ 85685940 w 43"/>
                <a:gd name="T25" fmla="*/ 103327994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" h="41">
                  <a:moveTo>
                    <a:pt x="15" y="27"/>
                  </a:moveTo>
                  <a:lnTo>
                    <a:pt x="22" y="12"/>
                  </a:lnTo>
                  <a:lnTo>
                    <a:pt x="27" y="27"/>
                  </a:lnTo>
                  <a:lnTo>
                    <a:pt x="15" y="27"/>
                  </a:lnTo>
                  <a:close/>
                  <a:moveTo>
                    <a:pt x="34" y="41"/>
                  </a:moveTo>
                  <a:lnTo>
                    <a:pt x="43" y="4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0" y="41"/>
                  </a:lnTo>
                  <a:lnTo>
                    <a:pt x="10" y="41"/>
                  </a:lnTo>
                  <a:lnTo>
                    <a:pt x="12" y="32"/>
                  </a:lnTo>
                  <a:lnTo>
                    <a:pt x="29" y="32"/>
                  </a:lnTo>
                  <a:lnTo>
                    <a:pt x="34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678363" y="3556001"/>
              <a:ext cx="60325" cy="65088"/>
            </a:xfrm>
            <a:custGeom>
              <a:avLst/>
              <a:gdLst>
                <a:gd name="T0" fmla="*/ 35282188 w 38"/>
                <a:gd name="T1" fmla="*/ 50403512 h 41"/>
                <a:gd name="T2" fmla="*/ 5040313 w 38"/>
                <a:gd name="T3" fmla="*/ 0 h 41"/>
                <a:gd name="T4" fmla="*/ 30241875 w 38"/>
                <a:gd name="T5" fmla="*/ 0 h 41"/>
                <a:gd name="T6" fmla="*/ 47883763 w 38"/>
                <a:gd name="T7" fmla="*/ 30242107 h 41"/>
                <a:gd name="T8" fmla="*/ 70564375 w 38"/>
                <a:gd name="T9" fmla="*/ 0 h 41"/>
                <a:gd name="T10" fmla="*/ 95765938 w 38"/>
                <a:gd name="T11" fmla="*/ 0 h 41"/>
                <a:gd name="T12" fmla="*/ 57964388 w 38"/>
                <a:gd name="T13" fmla="*/ 50403512 h 41"/>
                <a:gd name="T14" fmla="*/ 95765938 w 38"/>
                <a:gd name="T15" fmla="*/ 103327994 h 41"/>
                <a:gd name="T16" fmla="*/ 70564375 w 38"/>
                <a:gd name="T17" fmla="*/ 103327994 h 41"/>
                <a:gd name="T18" fmla="*/ 47883763 w 38"/>
                <a:gd name="T19" fmla="*/ 68045535 h 41"/>
                <a:gd name="T20" fmla="*/ 22682200 w 38"/>
                <a:gd name="T21" fmla="*/ 103327994 h 41"/>
                <a:gd name="T22" fmla="*/ 0 w 38"/>
                <a:gd name="T23" fmla="*/ 103327994 h 41"/>
                <a:gd name="T24" fmla="*/ 35282188 w 38"/>
                <a:gd name="T25" fmla="*/ 50403512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41">
                  <a:moveTo>
                    <a:pt x="14" y="20"/>
                  </a:moveTo>
                  <a:lnTo>
                    <a:pt x="2" y="0"/>
                  </a:lnTo>
                  <a:lnTo>
                    <a:pt x="12" y="0"/>
                  </a:lnTo>
                  <a:lnTo>
                    <a:pt x="19" y="12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23" y="20"/>
                  </a:lnTo>
                  <a:lnTo>
                    <a:pt x="38" y="41"/>
                  </a:lnTo>
                  <a:lnTo>
                    <a:pt x="28" y="41"/>
                  </a:lnTo>
                  <a:lnTo>
                    <a:pt x="19" y="27"/>
                  </a:lnTo>
                  <a:lnTo>
                    <a:pt x="9" y="41"/>
                  </a:lnTo>
                  <a:lnTo>
                    <a:pt x="0" y="41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749801" y="3556001"/>
              <a:ext cx="71438" cy="65088"/>
            </a:xfrm>
            <a:custGeom>
              <a:avLst/>
              <a:gdLst>
                <a:gd name="T0" fmla="*/ 141368282 w 19"/>
                <a:gd name="T1" fmla="*/ 205226293 h 17"/>
                <a:gd name="T2" fmla="*/ 56548817 w 19"/>
                <a:gd name="T3" fmla="*/ 117273261 h 17"/>
                <a:gd name="T4" fmla="*/ 141368282 w 19"/>
                <a:gd name="T5" fmla="*/ 43976516 h 17"/>
                <a:gd name="T6" fmla="*/ 212050543 w 19"/>
                <a:gd name="T7" fmla="*/ 117273261 h 17"/>
                <a:gd name="T8" fmla="*/ 141368282 w 19"/>
                <a:gd name="T9" fmla="*/ 205226293 h 17"/>
                <a:gd name="T10" fmla="*/ 141368282 w 19"/>
                <a:gd name="T11" fmla="*/ 0 h 17"/>
                <a:gd name="T12" fmla="*/ 0 w 19"/>
                <a:gd name="T13" fmla="*/ 117273261 h 17"/>
                <a:gd name="T14" fmla="*/ 141368282 w 19"/>
                <a:gd name="T15" fmla="*/ 249202808 h 17"/>
                <a:gd name="T16" fmla="*/ 268599360 w 19"/>
                <a:gd name="T17" fmla="*/ 117273261 h 17"/>
                <a:gd name="T18" fmla="*/ 141368282 w 19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7">
                  <a:moveTo>
                    <a:pt x="10" y="14"/>
                  </a:moveTo>
                  <a:cubicBezTo>
                    <a:pt x="6" y="14"/>
                    <a:pt x="4" y="12"/>
                    <a:pt x="4" y="8"/>
                  </a:cubicBezTo>
                  <a:cubicBezTo>
                    <a:pt x="4" y="5"/>
                    <a:pt x="6" y="3"/>
                    <a:pt x="10" y="3"/>
                  </a:cubicBezTo>
                  <a:cubicBezTo>
                    <a:pt x="13" y="3"/>
                    <a:pt x="15" y="5"/>
                    <a:pt x="15" y="8"/>
                  </a:cubicBezTo>
                  <a:cubicBezTo>
                    <a:pt x="15" y="12"/>
                    <a:pt x="13" y="14"/>
                    <a:pt x="10" y="14"/>
                  </a:cubicBezTo>
                  <a:close/>
                  <a:moveTo>
                    <a:pt x="10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4"/>
                    <a:pt x="4" y="17"/>
                    <a:pt x="10" y="17"/>
                  </a:cubicBezTo>
                  <a:cubicBezTo>
                    <a:pt x="15" y="17"/>
                    <a:pt x="19" y="14"/>
                    <a:pt x="19" y="8"/>
                  </a:cubicBezTo>
                  <a:cubicBezTo>
                    <a:pt x="19" y="3"/>
                    <a:pt x="15" y="0"/>
                    <a:pt x="10" y="0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4837113" y="3556001"/>
              <a:ext cx="44450" cy="65088"/>
            </a:xfrm>
            <a:custGeom>
              <a:avLst/>
              <a:gdLst>
                <a:gd name="T0" fmla="*/ 54884638 w 12"/>
                <a:gd name="T1" fmla="*/ 43976516 h 17"/>
                <a:gd name="T2" fmla="*/ 68604871 w 12"/>
                <a:gd name="T3" fmla="*/ 43976516 h 17"/>
                <a:gd name="T4" fmla="*/ 96045338 w 12"/>
                <a:gd name="T5" fmla="*/ 73296745 h 17"/>
                <a:gd name="T6" fmla="*/ 68604871 w 12"/>
                <a:gd name="T7" fmla="*/ 102613146 h 17"/>
                <a:gd name="T8" fmla="*/ 54884638 w 12"/>
                <a:gd name="T9" fmla="*/ 102613146 h 17"/>
                <a:gd name="T10" fmla="*/ 54884638 w 12"/>
                <a:gd name="T11" fmla="*/ 43976516 h 17"/>
                <a:gd name="T12" fmla="*/ 0 w 12"/>
                <a:gd name="T13" fmla="*/ 0 h 17"/>
                <a:gd name="T14" fmla="*/ 0 w 12"/>
                <a:gd name="T15" fmla="*/ 249202808 h 17"/>
                <a:gd name="T16" fmla="*/ 82325104 w 12"/>
                <a:gd name="T17" fmla="*/ 249202808 h 17"/>
                <a:gd name="T18" fmla="*/ 150929975 w 12"/>
                <a:gd name="T19" fmla="*/ 234542694 h 17"/>
                <a:gd name="T20" fmla="*/ 164650208 w 12"/>
                <a:gd name="T21" fmla="*/ 175906063 h 17"/>
                <a:gd name="T22" fmla="*/ 150929975 w 12"/>
                <a:gd name="T23" fmla="*/ 131929547 h 17"/>
                <a:gd name="T24" fmla="*/ 123489508 w 12"/>
                <a:gd name="T25" fmla="*/ 117273261 h 17"/>
                <a:gd name="T26" fmla="*/ 150929975 w 12"/>
                <a:gd name="T27" fmla="*/ 73296745 h 17"/>
                <a:gd name="T28" fmla="*/ 123489508 w 12"/>
                <a:gd name="T29" fmla="*/ 14660115 h 17"/>
                <a:gd name="T30" fmla="*/ 68604871 w 12"/>
                <a:gd name="T31" fmla="*/ 0 h 17"/>
                <a:gd name="T32" fmla="*/ 0 w 12"/>
                <a:gd name="T33" fmla="*/ 0 h 17"/>
                <a:gd name="T34" fmla="*/ 54884638 w 12"/>
                <a:gd name="T35" fmla="*/ 146589662 h 17"/>
                <a:gd name="T36" fmla="*/ 68604871 w 12"/>
                <a:gd name="T37" fmla="*/ 146589662 h 17"/>
                <a:gd name="T38" fmla="*/ 96045338 w 12"/>
                <a:gd name="T39" fmla="*/ 146589662 h 17"/>
                <a:gd name="T40" fmla="*/ 123489508 w 12"/>
                <a:gd name="T41" fmla="*/ 175906063 h 17"/>
                <a:gd name="T42" fmla="*/ 109765571 w 12"/>
                <a:gd name="T43" fmla="*/ 205226293 h 17"/>
                <a:gd name="T44" fmla="*/ 68604871 w 12"/>
                <a:gd name="T45" fmla="*/ 205226293 h 17"/>
                <a:gd name="T46" fmla="*/ 54884638 w 12"/>
                <a:gd name="T47" fmla="*/ 205226293 h 17"/>
                <a:gd name="T48" fmla="*/ 54884638 w 12"/>
                <a:gd name="T49" fmla="*/ 146589662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" h="17">
                  <a:moveTo>
                    <a:pt x="4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7" y="3"/>
                    <a:pt x="7" y="5"/>
                  </a:cubicBezTo>
                  <a:cubicBezTo>
                    <a:pt x="7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lnTo>
                    <a:pt x="4" y="3"/>
                  </a:lnTo>
                  <a:close/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7"/>
                    <a:pt x="9" y="17"/>
                    <a:pt x="11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2" y="10"/>
                    <a:pt x="11" y="9"/>
                  </a:cubicBezTo>
                  <a:cubicBezTo>
                    <a:pt x="10" y="9"/>
                    <a:pt x="10" y="8"/>
                    <a:pt x="9" y="8"/>
                  </a:cubicBezTo>
                  <a:cubicBezTo>
                    <a:pt x="9" y="8"/>
                    <a:pt x="11" y="7"/>
                    <a:pt x="11" y="5"/>
                  </a:cubicBezTo>
                  <a:cubicBezTo>
                    <a:pt x="11" y="3"/>
                    <a:pt x="10" y="2"/>
                    <a:pt x="9" y="1"/>
                  </a:cubicBezTo>
                  <a:cubicBezTo>
                    <a:pt x="8" y="0"/>
                    <a:pt x="6" y="0"/>
                    <a:pt x="5" y="0"/>
                  </a:cubicBezTo>
                  <a:lnTo>
                    <a:pt x="0" y="0"/>
                  </a:lnTo>
                  <a:close/>
                  <a:moveTo>
                    <a:pt x="4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9" y="11"/>
                    <a:pt x="9" y="12"/>
                  </a:cubicBezTo>
                  <a:cubicBezTo>
                    <a:pt x="9" y="12"/>
                    <a:pt x="8" y="13"/>
                    <a:pt x="8" y="14"/>
                  </a:cubicBezTo>
                  <a:cubicBezTo>
                    <a:pt x="7" y="14"/>
                    <a:pt x="6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4897438" y="3556001"/>
              <a:ext cx="66675" cy="65088"/>
            </a:xfrm>
            <a:custGeom>
              <a:avLst/>
              <a:gdLst>
                <a:gd name="T0" fmla="*/ 123489508 w 18"/>
                <a:gd name="T1" fmla="*/ 205226293 h 17"/>
                <a:gd name="T2" fmla="*/ 41164404 w 18"/>
                <a:gd name="T3" fmla="*/ 117273261 h 17"/>
                <a:gd name="T4" fmla="*/ 123489508 w 18"/>
                <a:gd name="T5" fmla="*/ 43976516 h 17"/>
                <a:gd name="T6" fmla="*/ 205814613 w 18"/>
                <a:gd name="T7" fmla="*/ 117273261 h 17"/>
                <a:gd name="T8" fmla="*/ 123489508 w 18"/>
                <a:gd name="T9" fmla="*/ 205226293 h 17"/>
                <a:gd name="T10" fmla="*/ 123489508 w 18"/>
                <a:gd name="T11" fmla="*/ 0 h 17"/>
                <a:gd name="T12" fmla="*/ 0 w 18"/>
                <a:gd name="T13" fmla="*/ 117273261 h 17"/>
                <a:gd name="T14" fmla="*/ 123489508 w 18"/>
                <a:gd name="T15" fmla="*/ 249202808 h 17"/>
                <a:gd name="T16" fmla="*/ 246975313 w 18"/>
                <a:gd name="T17" fmla="*/ 117273261 h 17"/>
                <a:gd name="T18" fmla="*/ 123489508 w 18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17">
                  <a:moveTo>
                    <a:pt x="9" y="14"/>
                  </a:moveTo>
                  <a:cubicBezTo>
                    <a:pt x="6" y="14"/>
                    <a:pt x="3" y="12"/>
                    <a:pt x="3" y="8"/>
                  </a:cubicBezTo>
                  <a:cubicBezTo>
                    <a:pt x="3" y="5"/>
                    <a:pt x="6" y="3"/>
                    <a:pt x="9" y="3"/>
                  </a:cubicBezTo>
                  <a:cubicBezTo>
                    <a:pt x="12" y="3"/>
                    <a:pt x="15" y="5"/>
                    <a:pt x="15" y="8"/>
                  </a:cubicBezTo>
                  <a:cubicBezTo>
                    <a:pt x="15" y="12"/>
                    <a:pt x="12" y="14"/>
                    <a:pt x="9" y="14"/>
                  </a:cubicBezTo>
                  <a:close/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5" y="17"/>
                    <a:pt x="18" y="14"/>
                    <a:pt x="18" y="8"/>
                  </a:cubicBezTo>
                  <a:cubicBezTo>
                    <a:pt x="18" y="3"/>
                    <a:pt x="15" y="0"/>
                    <a:pt x="9" y="0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4983163" y="3533776"/>
              <a:ext cx="57150" cy="87313"/>
            </a:xfrm>
            <a:custGeom>
              <a:avLst/>
              <a:gdLst>
                <a:gd name="T0" fmla="*/ 43548300 w 15"/>
                <a:gd name="T1" fmla="*/ 86466444 h 23"/>
                <a:gd name="T2" fmla="*/ 43548300 w 15"/>
                <a:gd name="T3" fmla="*/ 244992686 h 23"/>
                <a:gd name="T4" fmla="*/ 188709300 w 15"/>
                <a:gd name="T5" fmla="*/ 86466444 h 23"/>
                <a:gd name="T6" fmla="*/ 217741500 w 15"/>
                <a:gd name="T7" fmla="*/ 86466444 h 23"/>
                <a:gd name="T8" fmla="*/ 217741500 w 15"/>
                <a:gd name="T9" fmla="*/ 331459129 h 23"/>
                <a:gd name="T10" fmla="*/ 174193200 w 15"/>
                <a:gd name="T11" fmla="*/ 331459129 h 23"/>
                <a:gd name="T12" fmla="*/ 174193200 w 15"/>
                <a:gd name="T13" fmla="*/ 158522446 h 23"/>
                <a:gd name="T14" fmla="*/ 29032200 w 15"/>
                <a:gd name="T15" fmla="*/ 331459129 h 23"/>
                <a:gd name="T16" fmla="*/ 0 w 15"/>
                <a:gd name="T17" fmla="*/ 331459129 h 23"/>
                <a:gd name="T18" fmla="*/ 0 w 15"/>
                <a:gd name="T19" fmla="*/ 86466444 h 23"/>
                <a:gd name="T20" fmla="*/ 43548300 w 15"/>
                <a:gd name="T21" fmla="*/ 86466444 h 23"/>
                <a:gd name="T22" fmla="*/ 72580500 w 15"/>
                <a:gd name="T23" fmla="*/ 0 h 23"/>
                <a:gd name="T24" fmla="*/ 116128800 w 15"/>
                <a:gd name="T25" fmla="*/ 28820882 h 23"/>
                <a:gd name="T26" fmla="*/ 145161000 w 15"/>
                <a:gd name="T27" fmla="*/ 0 h 23"/>
                <a:gd name="T28" fmla="*/ 174193200 w 15"/>
                <a:gd name="T29" fmla="*/ 14410441 h 23"/>
                <a:gd name="T30" fmla="*/ 116128800 w 15"/>
                <a:gd name="T31" fmla="*/ 57645561 h 23"/>
                <a:gd name="T32" fmla="*/ 43548300 w 15"/>
                <a:gd name="T33" fmla="*/ 14410441 h 23"/>
                <a:gd name="T34" fmla="*/ 72580500 w 15"/>
                <a:gd name="T35" fmla="*/ 0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" h="23">
                  <a:moveTo>
                    <a:pt x="3" y="6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3" y="6"/>
                  </a:lnTo>
                  <a:close/>
                  <a:moveTo>
                    <a:pt x="5" y="0"/>
                  </a:moveTo>
                  <a:cubicBezTo>
                    <a:pt x="6" y="2"/>
                    <a:pt x="7" y="2"/>
                    <a:pt x="8" y="2"/>
                  </a:cubicBezTo>
                  <a:cubicBezTo>
                    <a:pt x="8" y="2"/>
                    <a:pt x="9" y="2"/>
                    <a:pt x="10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3"/>
                    <a:pt x="10" y="4"/>
                    <a:pt x="8" y="4"/>
                  </a:cubicBezTo>
                  <a:cubicBezTo>
                    <a:pt x="5" y="4"/>
                    <a:pt x="4" y="3"/>
                    <a:pt x="3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081588" y="3556001"/>
              <a:ext cx="65088" cy="80963"/>
            </a:xfrm>
            <a:custGeom>
              <a:avLst/>
              <a:gdLst>
                <a:gd name="T0" fmla="*/ 102613146 w 17"/>
                <a:gd name="T1" fmla="*/ 44591336 h 21"/>
                <a:gd name="T2" fmla="*/ 175906063 w 17"/>
                <a:gd name="T3" fmla="*/ 44591336 h 21"/>
                <a:gd name="T4" fmla="*/ 175906063 w 17"/>
                <a:gd name="T5" fmla="*/ 208094187 h 21"/>
                <a:gd name="T6" fmla="*/ 73296745 w 17"/>
                <a:gd name="T7" fmla="*/ 208094187 h 21"/>
                <a:gd name="T8" fmla="*/ 87953032 w 17"/>
                <a:gd name="T9" fmla="*/ 178369200 h 21"/>
                <a:gd name="T10" fmla="*/ 102613146 w 17"/>
                <a:gd name="T11" fmla="*/ 104049021 h 21"/>
                <a:gd name="T12" fmla="*/ 102613146 w 17"/>
                <a:gd name="T13" fmla="*/ 44591336 h 21"/>
                <a:gd name="T14" fmla="*/ 58636631 w 17"/>
                <a:gd name="T15" fmla="*/ 0 h 21"/>
                <a:gd name="T16" fmla="*/ 58636631 w 17"/>
                <a:gd name="T17" fmla="*/ 104049021 h 21"/>
                <a:gd name="T18" fmla="*/ 43976516 w 17"/>
                <a:gd name="T19" fmla="*/ 178369200 h 21"/>
                <a:gd name="T20" fmla="*/ 0 w 17"/>
                <a:gd name="T21" fmla="*/ 208094187 h 21"/>
                <a:gd name="T22" fmla="*/ 0 w 17"/>
                <a:gd name="T23" fmla="*/ 312143208 h 21"/>
                <a:gd name="T24" fmla="*/ 43976516 w 17"/>
                <a:gd name="T25" fmla="*/ 312143208 h 21"/>
                <a:gd name="T26" fmla="*/ 43976516 w 17"/>
                <a:gd name="T27" fmla="*/ 252685523 h 21"/>
                <a:gd name="T28" fmla="*/ 205226293 w 17"/>
                <a:gd name="T29" fmla="*/ 252685523 h 21"/>
                <a:gd name="T30" fmla="*/ 205226293 w 17"/>
                <a:gd name="T31" fmla="*/ 312143208 h 21"/>
                <a:gd name="T32" fmla="*/ 249202808 w 17"/>
                <a:gd name="T33" fmla="*/ 312143208 h 21"/>
                <a:gd name="T34" fmla="*/ 249202808 w 17"/>
                <a:gd name="T35" fmla="*/ 208094187 h 21"/>
                <a:gd name="T36" fmla="*/ 219886408 w 17"/>
                <a:gd name="T37" fmla="*/ 208094187 h 21"/>
                <a:gd name="T38" fmla="*/ 219886408 w 17"/>
                <a:gd name="T39" fmla="*/ 0 h 21"/>
                <a:gd name="T40" fmla="*/ 58636631 w 17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" h="21">
                  <a:moveTo>
                    <a:pt x="7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6" y="12"/>
                  </a:cubicBezTo>
                  <a:cubicBezTo>
                    <a:pt x="7" y="11"/>
                    <a:pt x="7" y="10"/>
                    <a:pt x="7" y="7"/>
                  </a:cubicBezTo>
                  <a:lnTo>
                    <a:pt x="7" y="3"/>
                  </a:lnTo>
                  <a:close/>
                  <a:moveTo>
                    <a:pt x="4" y="0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5157788" y="3556001"/>
              <a:ext cx="71438" cy="65088"/>
            </a:xfrm>
            <a:custGeom>
              <a:avLst/>
              <a:gdLst>
                <a:gd name="T0" fmla="*/ 127231078 w 19"/>
                <a:gd name="T1" fmla="*/ 205226293 h 17"/>
                <a:gd name="T2" fmla="*/ 42411613 w 19"/>
                <a:gd name="T3" fmla="*/ 117273261 h 17"/>
                <a:gd name="T4" fmla="*/ 127231078 w 19"/>
                <a:gd name="T5" fmla="*/ 43976516 h 17"/>
                <a:gd name="T6" fmla="*/ 212050543 w 19"/>
                <a:gd name="T7" fmla="*/ 117273261 h 17"/>
                <a:gd name="T8" fmla="*/ 127231078 w 19"/>
                <a:gd name="T9" fmla="*/ 205226293 h 17"/>
                <a:gd name="T10" fmla="*/ 127231078 w 19"/>
                <a:gd name="T11" fmla="*/ 0 h 17"/>
                <a:gd name="T12" fmla="*/ 0 w 19"/>
                <a:gd name="T13" fmla="*/ 117273261 h 17"/>
                <a:gd name="T14" fmla="*/ 127231078 w 19"/>
                <a:gd name="T15" fmla="*/ 249202808 h 17"/>
                <a:gd name="T16" fmla="*/ 268599360 w 19"/>
                <a:gd name="T17" fmla="*/ 117273261 h 17"/>
                <a:gd name="T18" fmla="*/ 127231078 w 19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7">
                  <a:moveTo>
                    <a:pt x="9" y="14"/>
                  </a:moveTo>
                  <a:cubicBezTo>
                    <a:pt x="6" y="14"/>
                    <a:pt x="3" y="12"/>
                    <a:pt x="3" y="8"/>
                  </a:cubicBezTo>
                  <a:cubicBezTo>
                    <a:pt x="3" y="5"/>
                    <a:pt x="6" y="3"/>
                    <a:pt x="9" y="3"/>
                  </a:cubicBezTo>
                  <a:cubicBezTo>
                    <a:pt x="13" y="3"/>
                    <a:pt x="15" y="5"/>
                    <a:pt x="15" y="8"/>
                  </a:cubicBezTo>
                  <a:cubicBezTo>
                    <a:pt x="15" y="12"/>
                    <a:pt x="13" y="14"/>
                    <a:pt x="9" y="14"/>
                  </a:cubicBezTo>
                  <a:close/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5" y="17"/>
                    <a:pt x="19" y="14"/>
                    <a:pt x="19" y="8"/>
                  </a:cubicBezTo>
                  <a:cubicBezTo>
                    <a:pt x="19" y="3"/>
                    <a:pt x="15" y="0"/>
                    <a:pt x="9" y="0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5240338" y="3556001"/>
              <a:ext cx="79375" cy="65088"/>
            </a:xfrm>
            <a:custGeom>
              <a:avLst/>
              <a:gdLst>
                <a:gd name="T0" fmla="*/ 0 w 50"/>
                <a:gd name="T1" fmla="*/ 103327994 h 41"/>
                <a:gd name="T2" fmla="*/ 17641888 w 50"/>
                <a:gd name="T3" fmla="*/ 0 h 41"/>
                <a:gd name="T4" fmla="*/ 35282188 w 50"/>
                <a:gd name="T5" fmla="*/ 0 h 41"/>
                <a:gd name="T6" fmla="*/ 65524063 w 50"/>
                <a:gd name="T7" fmla="*/ 68045535 h 41"/>
                <a:gd name="T8" fmla="*/ 90725625 w 50"/>
                <a:gd name="T9" fmla="*/ 0 h 41"/>
                <a:gd name="T10" fmla="*/ 108367513 w 50"/>
                <a:gd name="T11" fmla="*/ 0 h 41"/>
                <a:gd name="T12" fmla="*/ 126007813 w 50"/>
                <a:gd name="T13" fmla="*/ 103327994 h 41"/>
                <a:gd name="T14" fmla="*/ 103327200 w 50"/>
                <a:gd name="T15" fmla="*/ 103327994 h 41"/>
                <a:gd name="T16" fmla="*/ 95765938 w 50"/>
                <a:gd name="T17" fmla="*/ 37803428 h 41"/>
                <a:gd name="T18" fmla="*/ 65524063 w 50"/>
                <a:gd name="T19" fmla="*/ 103327994 h 41"/>
                <a:gd name="T20" fmla="*/ 60483750 w 50"/>
                <a:gd name="T21" fmla="*/ 103327994 h 41"/>
                <a:gd name="T22" fmla="*/ 30241875 w 50"/>
                <a:gd name="T23" fmla="*/ 37803428 h 41"/>
                <a:gd name="T24" fmla="*/ 25201563 w 50"/>
                <a:gd name="T25" fmla="*/ 103327994 h 41"/>
                <a:gd name="T26" fmla="*/ 0 w 50"/>
                <a:gd name="T27" fmla="*/ 103327994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41">
                  <a:moveTo>
                    <a:pt x="0" y="41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6" y="27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0" y="41"/>
                  </a:lnTo>
                  <a:lnTo>
                    <a:pt x="41" y="41"/>
                  </a:lnTo>
                  <a:lnTo>
                    <a:pt x="38" y="15"/>
                  </a:lnTo>
                  <a:lnTo>
                    <a:pt x="26" y="41"/>
                  </a:lnTo>
                  <a:lnTo>
                    <a:pt x="24" y="41"/>
                  </a:lnTo>
                  <a:lnTo>
                    <a:pt x="12" y="15"/>
                  </a:lnTo>
                  <a:lnTo>
                    <a:pt x="1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633597"/>
            <a:ext cx="7990656" cy="1027653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733256"/>
            <a:ext cx="8002509" cy="7200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82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7E8E4-9F03-442A-BAD4-3C1FB23B639E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92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3602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06084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F7E8E4-9F03-442A-BAD4-3C1FB23B639E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83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316288" cy="49294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196752"/>
            <a:ext cx="4316288" cy="49294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F7E8E4-9F03-442A-BAD4-3C1FB23B639E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85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F7E8E4-9F03-442A-BAD4-3C1FB23B639E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80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F7E8E4-9F03-442A-BAD4-3C1FB23B639E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9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32"/>
          <p:cNvGrpSpPr>
            <a:grpSpLocks/>
          </p:cNvGrpSpPr>
          <p:nvPr/>
        </p:nvGrpSpPr>
        <p:grpSpPr bwMode="auto">
          <a:xfrm>
            <a:off x="6932613" y="260648"/>
            <a:ext cx="1816100" cy="503237"/>
            <a:chOff x="3821113" y="3221038"/>
            <a:chExt cx="1498600" cy="415926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3824288" y="3221038"/>
              <a:ext cx="1495425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205288" y="3417888"/>
              <a:ext cx="219075" cy="211138"/>
            </a:xfrm>
            <a:custGeom>
              <a:avLst/>
              <a:gdLst>
                <a:gd name="T0" fmla="*/ 0 w 138"/>
                <a:gd name="T1" fmla="*/ 0 h 133"/>
                <a:gd name="T2" fmla="*/ 133569075 w 138"/>
                <a:gd name="T3" fmla="*/ 0 h 133"/>
                <a:gd name="T4" fmla="*/ 133569075 w 138"/>
                <a:gd name="T5" fmla="*/ 120967786 h 133"/>
                <a:gd name="T6" fmla="*/ 204133450 w 138"/>
                <a:gd name="T7" fmla="*/ 0 h 133"/>
                <a:gd name="T8" fmla="*/ 347781563 w 138"/>
                <a:gd name="T9" fmla="*/ 0 h 133"/>
                <a:gd name="T10" fmla="*/ 234375325 w 138"/>
                <a:gd name="T11" fmla="*/ 158771013 h 133"/>
                <a:gd name="T12" fmla="*/ 347781563 w 138"/>
                <a:gd name="T13" fmla="*/ 335182369 h 133"/>
                <a:gd name="T14" fmla="*/ 199093138 w 138"/>
                <a:gd name="T15" fmla="*/ 335182369 h 133"/>
                <a:gd name="T16" fmla="*/ 133569075 w 138"/>
                <a:gd name="T17" fmla="*/ 206653302 h 133"/>
                <a:gd name="T18" fmla="*/ 133569075 w 138"/>
                <a:gd name="T19" fmla="*/ 335182369 h 133"/>
                <a:gd name="T20" fmla="*/ 0 w 138"/>
                <a:gd name="T21" fmla="*/ 335182369 h 133"/>
                <a:gd name="T22" fmla="*/ 0 w 138"/>
                <a:gd name="T23" fmla="*/ 0 h 1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3">
                  <a:moveTo>
                    <a:pt x="0" y="0"/>
                  </a:moveTo>
                  <a:lnTo>
                    <a:pt x="53" y="0"/>
                  </a:lnTo>
                  <a:lnTo>
                    <a:pt x="53" y="48"/>
                  </a:lnTo>
                  <a:lnTo>
                    <a:pt x="81" y="0"/>
                  </a:lnTo>
                  <a:lnTo>
                    <a:pt x="138" y="0"/>
                  </a:lnTo>
                  <a:lnTo>
                    <a:pt x="93" y="63"/>
                  </a:lnTo>
                  <a:lnTo>
                    <a:pt x="138" y="133"/>
                  </a:lnTo>
                  <a:lnTo>
                    <a:pt x="79" y="133"/>
                  </a:lnTo>
                  <a:lnTo>
                    <a:pt x="53" y="82"/>
                  </a:lnTo>
                  <a:lnTo>
                    <a:pt x="53" y="133"/>
                  </a:lnTo>
                  <a:lnTo>
                    <a:pt x="0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013201" y="3409951"/>
              <a:ext cx="173038" cy="223838"/>
            </a:xfrm>
            <a:custGeom>
              <a:avLst/>
              <a:gdLst>
                <a:gd name="T0" fmla="*/ 650916292 w 46"/>
                <a:gd name="T1" fmla="*/ 819169894 h 58"/>
                <a:gd name="T2" fmla="*/ 438662615 w 46"/>
                <a:gd name="T3" fmla="*/ 863852590 h 58"/>
                <a:gd name="T4" fmla="*/ 0 w 46"/>
                <a:gd name="T5" fmla="*/ 431926295 h 58"/>
                <a:gd name="T6" fmla="*/ 438662615 w 46"/>
                <a:gd name="T7" fmla="*/ 0 h 58"/>
                <a:gd name="T8" fmla="*/ 650916292 w 46"/>
                <a:gd name="T9" fmla="*/ 74468587 h 58"/>
                <a:gd name="T10" fmla="*/ 650916292 w 46"/>
                <a:gd name="T11" fmla="*/ 357457708 h 58"/>
                <a:gd name="T12" fmla="*/ 466961851 w 46"/>
                <a:gd name="T13" fmla="*/ 268092316 h 58"/>
                <a:gd name="T14" fmla="*/ 297158910 w 46"/>
                <a:gd name="T15" fmla="*/ 446819241 h 58"/>
                <a:gd name="T16" fmla="*/ 466961851 w 46"/>
                <a:gd name="T17" fmla="*/ 610653220 h 58"/>
                <a:gd name="T18" fmla="*/ 650916292 w 46"/>
                <a:gd name="T19" fmla="*/ 536184633 h 58"/>
                <a:gd name="T20" fmla="*/ 650916292 w 46"/>
                <a:gd name="T21" fmla="*/ 819169894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" h="58">
                  <a:moveTo>
                    <a:pt x="46" y="55"/>
                  </a:moveTo>
                  <a:cubicBezTo>
                    <a:pt x="42" y="57"/>
                    <a:pt x="37" y="58"/>
                    <a:pt x="31" y="58"/>
                  </a:cubicBezTo>
                  <a:cubicBezTo>
                    <a:pt x="13" y="58"/>
                    <a:pt x="0" y="47"/>
                    <a:pt x="0" y="29"/>
                  </a:cubicBezTo>
                  <a:cubicBezTo>
                    <a:pt x="0" y="9"/>
                    <a:pt x="17" y="0"/>
                    <a:pt x="31" y="0"/>
                  </a:cubicBezTo>
                  <a:cubicBezTo>
                    <a:pt x="35" y="0"/>
                    <a:pt x="41" y="1"/>
                    <a:pt x="46" y="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2" y="19"/>
                    <a:pt x="37" y="18"/>
                    <a:pt x="33" y="18"/>
                  </a:cubicBezTo>
                  <a:cubicBezTo>
                    <a:pt x="25" y="18"/>
                    <a:pt x="21" y="23"/>
                    <a:pt x="21" y="30"/>
                  </a:cubicBezTo>
                  <a:cubicBezTo>
                    <a:pt x="21" y="37"/>
                    <a:pt x="27" y="41"/>
                    <a:pt x="33" y="41"/>
                  </a:cubicBezTo>
                  <a:cubicBezTo>
                    <a:pt x="38" y="41"/>
                    <a:pt x="42" y="39"/>
                    <a:pt x="46" y="36"/>
                  </a:cubicBezTo>
                  <a:lnTo>
                    <a:pt x="46" y="55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821113" y="3417888"/>
              <a:ext cx="192088" cy="207963"/>
            </a:xfrm>
            <a:custGeom>
              <a:avLst/>
              <a:gdLst>
                <a:gd name="T0" fmla="*/ 312090270 w 51"/>
                <a:gd name="T1" fmla="*/ 296628410 h 54"/>
                <a:gd name="T2" fmla="*/ 312090270 w 51"/>
                <a:gd name="T3" fmla="*/ 192808659 h 54"/>
                <a:gd name="T4" fmla="*/ 340462797 w 51"/>
                <a:gd name="T5" fmla="*/ 192808659 h 54"/>
                <a:gd name="T6" fmla="*/ 411396000 w 51"/>
                <a:gd name="T7" fmla="*/ 252135882 h 54"/>
                <a:gd name="T8" fmla="*/ 340462797 w 51"/>
                <a:gd name="T9" fmla="*/ 296628410 h 54"/>
                <a:gd name="T10" fmla="*/ 312090270 w 51"/>
                <a:gd name="T11" fmla="*/ 296628410 h 54"/>
                <a:gd name="T12" fmla="*/ 0 w 51"/>
                <a:gd name="T13" fmla="*/ 0 h 54"/>
                <a:gd name="T14" fmla="*/ 0 w 51"/>
                <a:gd name="T15" fmla="*/ 800900174 h 54"/>
                <a:gd name="T16" fmla="*/ 468137288 w 51"/>
                <a:gd name="T17" fmla="*/ 800900174 h 54"/>
                <a:gd name="T18" fmla="*/ 723486269 w 51"/>
                <a:gd name="T19" fmla="*/ 578429829 h 54"/>
                <a:gd name="T20" fmla="*/ 553254871 w 51"/>
                <a:gd name="T21" fmla="*/ 370786476 h 54"/>
                <a:gd name="T22" fmla="*/ 553254871 w 51"/>
                <a:gd name="T23" fmla="*/ 370786476 h 54"/>
                <a:gd name="T24" fmla="*/ 680929361 w 51"/>
                <a:gd name="T25" fmla="*/ 207639502 h 54"/>
                <a:gd name="T26" fmla="*/ 439764761 w 51"/>
                <a:gd name="T27" fmla="*/ 0 h 54"/>
                <a:gd name="T28" fmla="*/ 0 w 51"/>
                <a:gd name="T29" fmla="*/ 0 h 54"/>
                <a:gd name="T30" fmla="*/ 312090270 w 51"/>
                <a:gd name="T31" fmla="*/ 608091514 h 54"/>
                <a:gd name="T32" fmla="*/ 312090270 w 51"/>
                <a:gd name="T33" fmla="*/ 489440921 h 54"/>
                <a:gd name="T34" fmla="*/ 354650944 w 51"/>
                <a:gd name="T35" fmla="*/ 489440921 h 54"/>
                <a:gd name="T36" fmla="*/ 425580380 w 51"/>
                <a:gd name="T37" fmla="*/ 548764292 h 54"/>
                <a:gd name="T38" fmla="*/ 354650944 w 51"/>
                <a:gd name="T39" fmla="*/ 608091514 h 54"/>
                <a:gd name="T40" fmla="*/ 312090270 w 51"/>
                <a:gd name="T41" fmla="*/ 608091514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" h="54">
                  <a:moveTo>
                    <a:pt x="22" y="20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5"/>
                    <a:pt x="29" y="17"/>
                  </a:cubicBezTo>
                  <a:cubicBezTo>
                    <a:pt x="29" y="18"/>
                    <a:pt x="28" y="20"/>
                    <a:pt x="24" y="20"/>
                  </a:cubicBezTo>
                  <a:lnTo>
                    <a:pt x="22" y="20"/>
                  </a:lnTo>
                  <a:close/>
                  <a:moveTo>
                    <a:pt x="0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48" y="54"/>
                    <a:pt x="51" y="45"/>
                    <a:pt x="51" y="39"/>
                  </a:cubicBezTo>
                  <a:cubicBezTo>
                    <a:pt x="51" y="32"/>
                    <a:pt x="46" y="26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4" y="24"/>
                    <a:pt x="48" y="20"/>
                    <a:pt x="48" y="14"/>
                  </a:cubicBezTo>
                  <a:cubicBezTo>
                    <a:pt x="48" y="9"/>
                    <a:pt x="47" y="0"/>
                    <a:pt x="31" y="0"/>
                  </a:cubicBezTo>
                  <a:lnTo>
                    <a:pt x="0" y="0"/>
                  </a:lnTo>
                  <a:close/>
                  <a:moveTo>
                    <a:pt x="22" y="41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30" y="33"/>
                    <a:pt x="30" y="37"/>
                  </a:cubicBezTo>
                  <a:cubicBezTo>
                    <a:pt x="30" y="41"/>
                    <a:pt x="27" y="41"/>
                    <a:pt x="25" y="41"/>
                  </a:cubicBezTo>
                  <a:lnTo>
                    <a:pt x="22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837113" y="3432176"/>
              <a:ext cx="74613" cy="20638"/>
            </a:xfrm>
            <a:custGeom>
              <a:avLst/>
              <a:gdLst>
                <a:gd name="T0" fmla="*/ 113408585 w 47"/>
                <a:gd name="T1" fmla="*/ 20161738 h 13"/>
                <a:gd name="T2" fmla="*/ 75605194 w 47"/>
                <a:gd name="T3" fmla="*/ 20161738 h 13"/>
                <a:gd name="T4" fmla="*/ 70564848 w 47"/>
                <a:gd name="T5" fmla="*/ 12601880 h 13"/>
                <a:gd name="T6" fmla="*/ 35282424 w 47"/>
                <a:gd name="T7" fmla="*/ 7561446 h 13"/>
                <a:gd name="T8" fmla="*/ 35282424 w 47"/>
                <a:gd name="T9" fmla="*/ 0 h 13"/>
                <a:gd name="T10" fmla="*/ 0 w 47"/>
                <a:gd name="T11" fmla="*/ 0 h 13"/>
                <a:gd name="T12" fmla="*/ 5040346 w 47"/>
                <a:gd name="T13" fmla="*/ 12601880 h 13"/>
                <a:gd name="T14" fmla="*/ 22682352 w 47"/>
                <a:gd name="T15" fmla="*/ 20161738 h 13"/>
                <a:gd name="T16" fmla="*/ 17642006 w 47"/>
                <a:gd name="T17" fmla="*/ 12601880 h 13"/>
                <a:gd name="T18" fmla="*/ 35282424 w 47"/>
                <a:gd name="T19" fmla="*/ 25202173 h 13"/>
                <a:gd name="T20" fmla="*/ 57964776 w 47"/>
                <a:gd name="T21" fmla="*/ 32763619 h 13"/>
                <a:gd name="T22" fmla="*/ 75605194 w 47"/>
                <a:gd name="T23" fmla="*/ 32763619 h 13"/>
                <a:gd name="T24" fmla="*/ 118448931 w 47"/>
                <a:gd name="T25" fmla="*/ 25202173 h 13"/>
                <a:gd name="T26" fmla="*/ 113408585 w 47"/>
                <a:gd name="T27" fmla="*/ 20161738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7" h="13">
                  <a:moveTo>
                    <a:pt x="45" y="8"/>
                  </a:moveTo>
                  <a:lnTo>
                    <a:pt x="30" y="8"/>
                  </a:lnTo>
                  <a:lnTo>
                    <a:pt x="28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9" y="8"/>
                  </a:lnTo>
                  <a:lnTo>
                    <a:pt x="7" y="5"/>
                  </a:lnTo>
                  <a:lnTo>
                    <a:pt x="14" y="10"/>
                  </a:lnTo>
                  <a:lnTo>
                    <a:pt x="23" y="13"/>
                  </a:lnTo>
                  <a:lnTo>
                    <a:pt x="30" y="13"/>
                  </a:lnTo>
                  <a:lnTo>
                    <a:pt x="47" y="10"/>
                  </a:lnTo>
                  <a:lnTo>
                    <a:pt x="45" y="8"/>
                  </a:lnTo>
                  <a:close/>
                </a:path>
              </a:pathLst>
            </a:custGeom>
            <a:solidFill>
              <a:srgbClr val="64B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338638" y="3224213"/>
              <a:ext cx="509588" cy="204788"/>
            </a:xfrm>
            <a:custGeom>
              <a:avLst/>
              <a:gdLst>
                <a:gd name="T0" fmla="*/ 1880810039 w 135"/>
                <a:gd name="T1" fmla="*/ 761424968 h 53"/>
                <a:gd name="T2" fmla="*/ 1852310858 w 135"/>
                <a:gd name="T3" fmla="*/ 746494763 h 53"/>
                <a:gd name="T4" fmla="*/ 1809565862 w 135"/>
                <a:gd name="T5" fmla="*/ 731564559 h 53"/>
                <a:gd name="T6" fmla="*/ 1766820865 w 135"/>
                <a:gd name="T7" fmla="*/ 701704150 h 53"/>
                <a:gd name="T8" fmla="*/ 1738325459 w 135"/>
                <a:gd name="T9" fmla="*/ 686777810 h 53"/>
                <a:gd name="T10" fmla="*/ 1724075869 w 135"/>
                <a:gd name="T11" fmla="*/ 656917401 h 53"/>
                <a:gd name="T12" fmla="*/ 1681330872 w 135"/>
                <a:gd name="T13" fmla="*/ 627056992 h 53"/>
                <a:gd name="T14" fmla="*/ 1638582101 w 135"/>
                <a:gd name="T15" fmla="*/ 597196583 h 53"/>
                <a:gd name="T16" fmla="*/ 1581591289 w 135"/>
                <a:gd name="T17" fmla="*/ 552405970 h 53"/>
                <a:gd name="T18" fmla="*/ 1439102935 w 135"/>
                <a:gd name="T19" fmla="*/ 462828608 h 53"/>
                <a:gd name="T20" fmla="*/ 1382108348 w 135"/>
                <a:gd name="T21" fmla="*/ 432968199 h 53"/>
                <a:gd name="T22" fmla="*/ 1211128363 w 135"/>
                <a:gd name="T23" fmla="*/ 343386973 h 53"/>
                <a:gd name="T24" fmla="*/ 940405019 w 135"/>
                <a:gd name="T25" fmla="*/ 209018997 h 53"/>
                <a:gd name="T26" fmla="*/ 854915027 w 135"/>
                <a:gd name="T27" fmla="*/ 149298180 h 53"/>
                <a:gd name="T28" fmla="*/ 712426672 w 135"/>
                <a:gd name="T29" fmla="*/ 104507567 h 53"/>
                <a:gd name="T30" fmla="*/ 484452100 w 135"/>
                <a:gd name="T31" fmla="*/ 29860409 h 53"/>
                <a:gd name="T32" fmla="*/ 341963746 w 135"/>
                <a:gd name="T33" fmla="*/ 0 h 53"/>
                <a:gd name="T34" fmla="*/ 199479166 w 135"/>
                <a:gd name="T35" fmla="*/ 14930204 h 53"/>
                <a:gd name="T36" fmla="*/ 28495406 w 135"/>
                <a:gd name="T37" fmla="*/ 74651022 h 53"/>
                <a:gd name="T38" fmla="*/ 113989174 w 135"/>
                <a:gd name="T39" fmla="*/ 119437771 h 53"/>
                <a:gd name="T40" fmla="*/ 242224163 w 135"/>
                <a:gd name="T41" fmla="*/ 179158589 h 53"/>
                <a:gd name="T42" fmla="*/ 341963746 w 135"/>
                <a:gd name="T43" fmla="*/ 238879406 h 53"/>
                <a:gd name="T44" fmla="*/ 612687089 w 135"/>
                <a:gd name="T45" fmla="*/ 358317177 h 53"/>
                <a:gd name="T46" fmla="*/ 769421259 w 135"/>
                <a:gd name="T47" fmla="*/ 462828608 h 53"/>
                <a:gd name="T48" fmla="*/ 826415846 w 135"/>
                <a:gd name="T49" fmla="*/ 477758812 h 53"/>
                <a:gd name="T50" fmla="*/ 897660023 w 135"/>
                <a:gd name="T51" fmla="*/ 522545561 h 53"/>
                <a:gd name="T52" fmla="*/ 1139884186 w 135"/>
                <a:gd name="T53" fmla="*/ 612126788 h 53"/>
                <a:gd name="T54" fmla="*/ 1225374178 w 135"/>
                <a:gd name="T55" fmla="*/ 641987196 h 53"/>
                <a:gd name="T56" fmla="*/ 1282368765 w 135"/>
                <a:gd name="T57" fmla="*/ 641987196 h 53"/>
                <a:gd name="T58" fmla="*/ 1339363352 w 135"/>
                <a:gd name="T59" fmla="*/ 656917401 h 53"/>
                <a:gd name="T60" fmla="*/ 1367862533 w 135"/>
                <a:gd name="T61" fmla="*/ 686777810 h 53"/>
                <a:gd name="T62" fmla="*/ 1396357939 w 135"/>
                <a:gd name="T63" fmla="*/ 701704150 h 53"/>
                <a:gd name="T64" fmla="*/ 1453352525 w 135"/>
                <a:gd name="T65" fmla="*/ 701704150 h 53"/>
                <a:gd name="T66" fmla="*/ 1496097522 w 135"/>
                <a:gd name="T67" fmla="*/ 716634354 h 53"/>
                <a:gd name="T68" fmla="*/ 1581591289 w 135"/>
                <a:gd name="T69" fmla="*/ 731564559 h 53"/>
                <a:gd name="T70" fmla="*/ 1638582101 w 135"/>
                <a:gd name="T71" fmla="*/ 746494763 h 53"/>
                <a:gd name="T72" fmla="*/ 1695576688 w 135"/>
                <a:gd name="T73" fmla="*/ 776355172 h 53"/>
                <a:gd name="T74" fmla="*/ 1852310858 w 135"/>
                <a:gd name="T75" fmla="*/ 776355172 h 53"/>
                <a:gd name="T76" fmla="*/ 1923555035 w 135"/>
                <a:gd name="T77" fmla="*/ 776355172 h 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35" h="53">
                  <a:moveTo>
                    <a:pt x="135" y="52"/>
                  </a:moveTo>
                  <a:cubicBezTo>
                    <a:pt x="132" y="51"/>
                    <a:pt x="132" y="51"/>
                    <a:pt x="132" y="51"/>
                  </a:cubicBezTo>
                  <a:cubicBezTo>
                    <a:pt x="132" y="51"/>
                    <a:pt x="132" y="50"/>
                    <a:pt x="131" y="50"/>
                  </a:cubicBezTo>
                  <a:cubicBezTo>
                    <a:pt x="130" y="49"/>
                    <a:pt x="130" y="50"/>
                    <a:pt x="130" y="50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4" y="13"/>
                    <a:pt x="64" y="13"/>
                    <a:pt x="64" y="12"/>
                  </a:cubicBezTo>
                  <a:cubicBezTo>
                    <a:pt x="61" y="12"/>
                    <a:pt x="61" y="12"/>
                    <a:pt x="60" y="10"/>
                  </a:cubicBezTo>
                  <a:cubicBezTo>
                    <a:pt x="58" y="11"/>
                    <a:pt x="56" y="9"/>
                    <a:pt x="55" y="8"/>
                  </a:cubicBezTo>
                  <a:cubicBezTo>
                    <a:pt x="55" y="8"/>
                    <a:pt x="51" y="7"/>
                    <a:pt x="50" y="7"/>
                  </a:cubicBezTo>
                  <a:cubicBezTo>
                    <a:pt x="50" y="7"/>
                    <a:pt x="39" y="3"/>
                    <a:pt x="38" y="2"/>
                  </a:cubicBezTo>
                  <a:cubicBezTo>
                    <a:pt x="37" y="2"/>
                    <a:pt x="34" y="2"/>
                    <a:pt x="34" y="2"/>
                  </a:cubicBezTo>
                  <a:cubicBezTo>
                    <a:pt x="33" y="2"/>
                    <a:pt x="31" y="1"/>
                    <a:pt x="31" y="1"/>
                  </a:cubicBezTo>
                  <a:cubicBezTo>
                    <a:pt x="28" y="1"/>
                    <a:pt x="26" y="0"/>
                    <a:pt x="24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0"/>
                    <a:pt x="15" y="0"/>
                    <a:pt x="14" y="1"/>
                  </a:cubicBezTo>
                  <a:cubicBezTo>
                    <a:pt x="13" y="1"/>
                    <a:pt x="9" y="1"/>
                    <a:pt x="8" y="2"/>
                  </a:cubicBezTo>
                  <a:cubicBezTo>
                    <a:pt x="6" y="2"/>
                    <a:pt x="3" y="4"/>
                    <a:pt x="2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4" y="7"/>
                    <a:pt x="8" y="8"/>
                    <a:pt x="8" y="8"/>
                  </a:cubicBezTo>
                  <a:cubicBezTo>
                    <a:pt x="8" y="8"/>
                    <a:pt x="13" y="10"/>
                    <a:pt x="13" y="10"/>
                  </a:cubicBezTo>
                  <a:cubicBezTo>
                    <a:pt x="13" y="10"/>
                    <a:pt x="16" y="12"/>
                    <a:pt x="17" y="12"/>
                  </a:cubicBezTo>
                  <a:cubicBezTo>
                    <a:pt x="18" y="13"/>
                    <a:pt x="19" y="13"/>
                    <a:pt x="21" y="14"/>
                  </a:cubicBezTo>
                  <a:cubicBezTo>
                    <a:pt x="21" y="14"/>
                    <a:pt x="21" y="15"/>
                    <a:pt x="24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34" y="53"/>
                    <a:pt x="134" y="53"/>
                    <a:pt x="134" y="53"/>
                  </a:cubicBezTo>
                  <a:lnTo>
                    <a:pt x="135" y="52"/>
                  </a:lnTo>
                  <a:close/>
                </a:path>
              </a:pathLst>
            </a:custGeom>
            <a:solidFill>
              <a:srgbClr val="64B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662488" y="3455988"/>
              <a:ext cx="79375" cy="19050"/>
            </a:xfrm>
            <a:custGeom>
              <a:avLst/>
              <a:gdLst>
                <a:gd name="T0" fmla="*/ 0 w 50"/>
                <a:gd name="T1" fmla="*/ 0 h 12"/>
                <a:gd name="T2" fmla="*/ 35282188 w 50"/>
                <a:gd name="T3" fmla="*/ 0 h 12"/>
                <a:gd name="T4" fmla="*/ 42843450 w 50"/>
                <a:gd name="T5" fmla="*/ 5040313 h 12"/>
                <a:gd name="T6" fmla="*/ 78125638 w 50"/>
                <a:gd name="T7" fmla="*/ 12601575 h 12"/>
                <a:gd name="T8" fmla="*/ 78125638 w 50"/>
                <a:gd name="T9" fmla="*/ 17641888 h 12"/>
                <a:gd name="T10" fmla="*/ 113407825 w 50"/>
                <a:gd name="T11" fmla="*/ 17641888 h 12"/>
                <a:gd name="T12" fmla="*/ 126007813 w 50"/>
                <a:gd name="T13" fmla="*/ 25201563 h 12"/>
                <a:gd name="T14" fmla="*/ 78125638 w 50"/>
                <a:gd name="T15" fmla="*/ 30241875 h 12"/>
                <a:gd name="T16" fmla="*/ 65524063 w 50"/>
                <a:gd name="T17" fmla="*/ 30241875 h 12"/>
                <a:gd name="T18" fmla="*/ 35282188 w 50"/>
                <a:gd name="T19" fmla="*/ 25201563 h 12"/>
                <a:gd name="T20" fmla="*/ 25201563 w 50"/>
                <a:gd name="T21" fmla="*/ 12601575 h 12"/>
                <a:gd name="T22" fmla="*/ 25201563 w 50"/>
                <a:gd name="T23" fmla="*/ 17641888 h 12"/>
                <a:gd name="T24" fmla="*/ 5040313 w 50"/>
                <a:gd name="T25" fmla="*/ 17641888 h 12"/>
                <a:gd name="T26" fmla="*/ 0 w 50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12">
                  <a:moveTo>
                    <a:pt x="0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45" y="7"/>
                  </a:lnTo>
                  <a:lnTo>
                    <a:pt x="50" y="10"/>
                  </a:lnTo>
                  <a:lnTo>
                    <a:pt x="31" y="12"/>
                  </a:lnTo>
                  <a:lnTo>
                    <a:pt x="26" y="12"/>
                  </a:lnTo>
                  <a:lnTo>
                    <a:pt x="14" y="10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010026" y="3248026"/>
              <a:ext cx="668338" cy="207963"/>
            </a:xfrm>
            <a:custGeom>
              <a:avLst/>
              <a:gdLst>
                <a:gd name="T0" fmla="*/ 2147483647 w 177"/>
                <a:gd name="T1" fmla="*/ 741572951 h 54"/>
                <a:gd name="T2" fmla="*/ 2147483647 w 177"/>
                <a:gd name="T3" fmla="*/ 726742108 h 54"/>
                <a:gd name="T4" fmla="*/ 2147483647 w 177"/>
                <a:gd name="T5" fmla="*/ 697080423 h 54"/>
                <a:gd name="T6" fmla="*/ 2147483647 w 177"/>
                <a:gd name="T7" fmla="*/ 697080423 h 54"/>
                <a:gd name="T8" fmla="*/ 2147483647 w 177"/>
                <a:gd name="T9" fmla="*/ 682249580 h 54"/>
                <a:gd name="T10" fmla="*/ 2147483647 w 177"/>
                <a:gd name="T11" fmla="*/ 652584043 h 54"/>
                <a:gd name="T12" fmla="*/ 2147483647 w 177"/>
                <a:gd name="T13" fmla="*/ 622922357 h 54"/>
                <a:gd name="T14" fmla="*/ 2147483647 w 177"/>
                <a:gd name="T15" fmla="*/ 578429829 h 54"/>
                <a:gd name="T16" fmla="*/ 2110120534 w 177"/>
                <a:gd name="T17" fmla="*/ 519102606 h 54"/>
                <a:gd name="T18" fmla="*/ 2010319169 w 177"/>
                <a:gd name="T19" fmla="*/ 459775384 h 54"/>
                <a:gd name="T20" fmla="*/ 1910514028 w 177"/>
                <a:gd name="T21" fmla="*/ 400452012 h 54"/>
                <a:gd name="T22" fmla="*/ 1596848278 w 177"/>
                <a:gd name="T23" fmla="*/ 252135882 h 54"/>
                <a:gd name="T24" fmla="*/ 1497046913 w 177"/>
                <a:gd name="T25" fmla="*/ 192808659 h 54"/>
                <a:gd name="T26" fmla="*/ 1382983894 w 177"/>
                <a:gd name="T27" fmla="*/ 133485288 h 54"/>
                <a:gd name="T28" fmla="*/ 1126349654 w 177"/>
                <a:gd name="T29" fmla="*/ 44496380 h 54"/>
                <a:gd name="T30" fmla="*/ 1026544512 w 177"/>
                <a:gd name="T31" fmla="*/ 14830843 h 54"/>
                <a:gd name="T32" fmla="*/ 869711638 w 177"/>
                <a:gd name="T33" fmla="*/ 0 h 54"/>
                <a:gd name="T34" fmla="*/ 712878763 w 177"/>
                <a:gd name="T35" fmla="*/ 29661686 h 54"/>
                <a:gd name="T36" fmla="*/ 584561643 w 177"/>
                <a:gd name="T37" fmla="*/ 88988908 h 54"/>
                <a:gd name="T38" fmla="*/ 384955136 w 177"/>
                <a:gd name="T39" fmla="*/ 207639502 h 54"/>
                <a:gd name="T40" fmla="*/ 313665749 w 177"/>
                <a:gd name="T41" fmla="*/ 266966725 h 54"/>
                <a:gd name="T42" fmla="*/ 242380139 w 177"/>
                <a:gd name="T43" fmla="*/ 311463104 h 54"/>
                <a:gd name="T44" fmla="*/ 199606507 w 177"/>
                <a:gd name="T45" fmla="*/ 355955633 h 54"/>
                <a:gd name="T46" fmla="*/ 156832875 w 177"/>
                <a:gd name="T47" fmla="*/ 415282855 h 54"/>
                <a:gd name="T48" fmla="*/ 99801365 w 177"/>
                <a:gd name="T49" fmla="*/ 474606227 h 54"/>
                <a:gd name="T50" fmla="*/ 0 w 177"/>
                <a:gd name="T51" fmla="*/ 563595135 h 54"/>
                <a:gd name="T52" fmla="*/ 0 w 177"/>
                <a:gd name="T53" fmla="*/ 563595135 h 54"/>
                <a:gd name="T54" fmla="*/ 0 w 177"/>
                <a:gd name="T55" fmla="*/ 593260672 h 54"/>
                <a:gd name="T56" fmla="*/ 0 w 177"/>
                <a:gd name="T57" fmla="*/ 593260672 h 54"/>
                <a:gd name="T58" fmla="*/ 57031509 w 177"/>
                <a:gd name="T59" fmla="*/ 578429829 h 54"/>
                <a:gd name="T60" fmla="*/ 413470891 w 177"/>
                <a:gd name="T61" fmla="*/ 370786476 h 54"/>
                <a:gd name="T62" fmla="*/ 670105131 w 177"/>
                <a:gd name="T63" fmla="*/ 252135882 h 54"/>
                <a:gd name="T64" fmla="*/ 855453760 w 177"/>
                <a:gd name="T65" fmla="*/ 296628410 h 54"/>
                <a:gd name="T66" fmla="*/ 926743147 w 177"/>
                <a:gd name="T67" fmla="*/ 311463104 h 54"/>
                <a:gd name="T68" fmla="*/ 1083576022 w 177"/>
                <a:gd name="T69" fmla="*/ 355955633 h 54"/>
                <a:gd name="T70" fmla="*/ 1169123286 w 177"/>
                <a:gd name="T71" fmla="*/ 400452012 h 54"/>
                <a:gd name="T72" fmla="*/ 1240408897 w 177"/>
                <a:gd name="T73" fmla="*/ 430113698 h 54"/>
                <a:gd name="T74" fmla="*/ 1325956161 w 177"/>
                <a:gd name="T75" fmla="*/ 459775384 h 54"/>
                <a:gd name="T76" fmla="*/ 1397241771 w 177"/>
                <a:gd name="T77" fmla="*/ 489440921 h 54"/>
                <a:gd name="T78" fmla="*/ 1596848278 w 177"/>
                <a:gd name="T79" fmla="*/ 563595135 h 54"/>
                <a:gd name="T80" fmla="*/ 1782196907 w 177"/>
                <a:gd name="T81" fmla="*/ 622922357 h 54"/>
                <a:gd name="T82" fmla="*/ 1853486294 w 177"/>
                <a:gd name="T83" fmla="*/ 637753200 h 54"/>
                <a:gd name="T84" fmla="*/ 1896256150 w 177"/>
                <a:gd name="T85" fmla="*/ 667418737 h 54"/>
                <a:gd name="T86" fmla="*/ 1953287660 w 177"/>
                <a:gd name="T87" fmla="*/ 667418737 h 54"/>
                <a:gd name="T88" fmla="*/ 1967545537 w 177"/>
                <a:gd name="T89" fmla="*/ 697080423 h 54"/>
                <a:gd name="T90" fmla="*/ 2024577046 w 177"/>
                <a:gd name="T91" fmla="*/ 711911265 h 54"/>
                <a:gd name="T92" fmla="*/ 2081604780 w 177"/>
                <a:gd name="T93" fmla="*/ 697080423 h 54"/>
                <a:gd name="T94" fmla="*/ 2138636289 w 177"/>
                <a:gd name="T95" fmla="*/ 726742108 h 54"/>
                <a:gd name="T96" fmla="*/ 2147483647 w 177"/>
                <a:gd name="T97" fmla="*/ 741572951 h 54"/>
                <a:gd name="T98" fmla="*/ 2147483647 w 177"/>
                <a:gd name="T99" fmla="*/ 771238488 h 54"/>
                <a:gd name="T100" fmla="*/ 2147483647 w 177"/>
                <a:gd name="T101" fmla="*/ 800900174 h 54"/>
                <a:gd name="T102" fmla="*/ 2147483647 w 177"/>
                <a:gd name="T103" fmla="*/ 786069331 h 54"/>
                <a:gd name="T104" fmla="*/ 2147483647 w 177"/>
                <a:gd name="T105" fmla="*/ 771238488 h 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7" h="54">
                  <a:moveTo>
                    <a:pt x="174" y="52"/>
                  </a:moveTo>
                  <a:cubicBezTo>
                    <a:pt x="174" y="52"/>
                    <a:pt x="174" y="51"/>
                    <a:pt x="173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7"/>
                    <a:pt x="168" y="47"/>
                    <a:pt x="168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4"/>
                    <a:pt x="163" y="44"/>
                    <a:pt x="163" y="44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6" y="14"/>
                    <a:pt x="105" y="13"/>
                    <a:pt x="105" y="13"/>
                  </a:cubicBezTo>
                  <a:cubicBezTo>
                    <a:pt x="103" y="12"/>
                    <a:pt x="102" y="12"/>
                    <a:pt x="101" y="11"/>
                  </a:cubicBezTo>
                  <a:cubicBezTo>
                    <a:pt x="100" y="11"/>
                    <a:pt x="97" y="10"/>
                    <a:pt x="97" y="9"/>
                  </a:cubicBezTo>
                  <a:cubicBezTo>
                    <a:pt x="97" y="9"/>
                    <a:pt x="92" y="8"/>
                    <a:pt x="92" y="7"/>
                  </a:cubicBezTo>
                  <a:cubicBezTo>
                    <a:pt x="92" y="7"/>
                    <a:pt x="81" y="3"/>
                    <a:pt x="79" y="3"/>
                  </a:cubicBezTo>
                  <a:cubicBezTo>
                    <a:pt x="78" y="3"/>
                    <a:pt x="76" y="2"/>
                    <a:pt x="75" y="2"/>
                  </a:cubicBezTo>
                  <a:cubicBezTo>
                    <a:pt x="75" y="2"/>
                    <a:pt x="73" y="2"/>
                    <a:pt x="72" y="1"/>
                  </a:cubicBezTo>
                  <a:cubicBezTo>
                    <a:pt x="70" y="1"/>
                    <a:pt x="68" y="1"/>
                    <a:pt x="65" y="1"/>
                  </a:cubicBezTo>
                  <a:cubicBezTo>
                    <a:pt x="64" y="1"/>
                    <a:pt x="63" y="1"/>
                    <a:pt x="61" y="0"/>
                  </a:cubicBezTo>
                  <a:cubicBezTo>
                    <a:pt x="60" y="1"/>
                    <a:pt x="57" y="0"/>
                    <a:pt x="56" y="1"/>
                  </a:cubicBezTo>
                  <a:cubicBezTo>
                    <a:pt x="54" y="1"/>
                    <a:pt x="51" y="2"/>
                    <a:pt x="50" y="2"/>
                  </a:cubicBezTo>
                  <a:cubicBezTo>
                    <a:pt x="48" y="2"/>
                    <a:pt x="45" y="4"/>
                    <a:pt x="44" y="5"/>
                  </a:cubicBezTo>
                  <a:cubicBezTo>
                    <a:pt x="43" y="5"/>
                    <a:pt x="42" y="6"/>
                    <a:pt x="41" y="6"/>
                  </a:cubicBezTo>
                  <a:cubicBezTo>
                    <a:pt x="40" y="7"/>
                    <a:pt x="34" y="10"/>
                    <a:pt x="34" y="10"/>
                  </a:cubicBezTo>
                  <a:cubicBezTo>
                    <a:pt x="34" y="10"/>
                    <a:pt x="28" y="14"/>
                    <a:pt x="27" y="14"/>
                  </a:cubicBezTo>
                  <a:cubicBezTo>
                    <a:pt x="27" y="15"/>
                    <a:pt x="25" y="15"/>
                    <a:pt x="25" y="16"/>
                  </a:cubicBezTo>
                  <a:cubicBezTo>
                    <a:pt x="24" y="16"/>
                    <a:pt x="23" y="18"/>
                    <a:pt x="22" y="18"/>
                  </a:cubicBezTo>
                  <a:cubicBezTo>
                    <a:pt x="22" y="18"/>
                    <a:pt x="20" y="19"/>
                    <a:pt x="20" y="19"/>
                  </a:cubicBezTo>
                  <a:cubicBezTo>
                    <a:pt x="20" y="20"/>
                    <a:pt x="18" y="21"/>
                    <a:pt x="17" y="21"/>
                  </a:cubicBezTo>
                  <a:cubicBezTo>
                    <a:pt x="17" y="21"/>
                    <a:pt x="16" y="22"/>
                    <a:pt x="16" y="23"/>
                  </a:cubicBezTo>
                  <a:cubicBezTo>
                    <a:pt x="15" y="23"/>
                    <a:pt x="15" y="24"/>
                    <a:pt x="14" y="24"/>
                  </a:cubicBezTo>
                  <a:cubicBezTo>
                    <a:pt x="14" y="24"/>
                    <a:pt x="12" y="25"/>
                    <a:pt x="12" y="25"/>
                  </a:cubicBezTo>
                  <a:cubicBezTo>
                    <a:pt x="12" y="26"/>
                    <a:pt x="12" y="28"/>
                    <a:pt x="11" y="28"/>
                  </a:cubicBezTo>
                  <a:cubicBezTo>
                    <a:pt x="11" y="28"/>
                    <a:pt x="9" y="29"/>
                    <a:pt x="9" y="29"/>
                  </a:cubicBezTo>
                  <a:cubicBezTo>
                    <a:pt x="9" y="29"/>
                    <a:pt x="8" y="30"/>
                    <a:pt x="7" y="32"/>
                  </a:cubicBezTo>
                  <a:cubicBezTo>
                    <a:pt x="6" y="32"/>
                    <a:pt x="4" y="33"/>
                    <a:pt x="3" y="34"/>
                  </a:cubicBezTo>
                  <a:cubicBezTo>
                    <a:pt x="2" y="35"/>
                    <a:pt x="1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" y="38"/>
                    <a:pt x="1" y="39"/>
                  </a:cubicBezTo>
                  <a:cubicBezTo>
                    <a:pt x="1" y="39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0"/>
                    <a:pt x="2" y="40"/>
                    <a:pt x="3" y="39"/>
                  </a:cubicBezTo>
                  <a:cubicBezTo>
                    <a:pt x="3" y="39"/>
                    <a:pt x="4" y="39"/>
                    <a:pt x="4" y="39"/>
                  </a:cubicBezTo>
                  <a:cubicBezTo>
                    <a:pt x="5" y="38"/>
                    <a:pt x="6" y="37"/>
                    <a:pt x="7" y="37"/>
                  </a:cubicBezTo>
                  <a:cubicBezTo>
                    <a:pt x="15" y="33"/>
                    <a:pt x="22" y="29"/>
                    <a:pt x="29" y="25"/>
                  </a:cubicBezTo>
                  <a:cubicBezTo>
                    <a:pt x="33" y="23"/>
                    <a:pt x="36" y="22"/>
                    <a:pt x="40" y="20"/>
                  </a:cubicBezTo>
                  <a:cubicBezTo>
                    <a:pt x="40" y="19"/>
                    <a:pt x="44" y="17"/>
                    <a:pt x="47" y="17"/>
                  </a:cubicBezTo>
                  <a:cubicBezTo>
                    <a:pt x="50" y="16"/>
                    <a:pt x="54" y="17"/>
                    <a:pt x="55" y="18"/>
                  </a:cubicBezTo>
                  <a:cubicBezTo>
                    <a:pt x="56" y="18"/>
                    <a:pt x="59" y="19"/>
                    <a:pt x="60" y="20"/>
                  </a:cubicBezTo>
                  <a:cubicBezTo>
                    <a:pt x="60" y="20"/>
                    <a:pt x="61" y="20"/>
                    <a:pt x="61" y="20"/>
                  </a:cubicBezTo>
                  <a:cubicBezTo>
                    <a:pt x="61" y="20"/>
                    <a:pt x="64" y="21"/>
                    <a:pt x="65" y="21"/>
                  </a:cubicBezTo>
                  <a:cubicBezTo>
                    <a:pt x="66" y="21"/>
                    <a:pt x="66" y="22"/>
                    <a:pt x="67" y="22"/>
                  </a:cubicBezTo>
                  <a:cubicBezTo>
                    <a:pt x="69" y="23"/>
                    <a:pt x="74" y="24"/>
                    <a:pt x="76" y="24"/>
                  </a:cubicBezTo>
                  <a:cubicBezTo>
                    <a:pt x="77" y="25"/>
                    <a:pt x="78" y="26"/>
                    <a:pt x="79" y="26"/>
                  </a:cubicBezTo>
                  <a:cubicBezTo>
                    <a:pt x="80" y="27"/>
                    <a:pt x="80" y="26"/>
                    <a:pt x="82" y="27"/>
                  </a:cubicBezTo>
                  <a:cubicBezTo>
                    <a:pt x="84" y="27"/>
                    <a:pt x="85" y="28"/>
                    <a:pt x="85" y="28"/>
                  </a:cubicBezTo>
                  <a:cubicBezTo>
                    <a:pt x="86" y="28"/>
                    <a:pt x="86" y="28"/>
                    <a:pt x="87" y="29"/>
                  </a:cubicBezTo>
                  <a:cubicBezTo>
                    <a:pt x="87" y="29"/>
                    <a:pt x="88" y="29"/>
                    <a:pt x="89" y="30"/>
                  </a:cubicBezTo>
                  <a:cubicBezTo>
                    <a:pt x="89" y="30"/>
                    <a:pt x="93" y="31"/>
                    <a:pt x="93" y="31"/>
                  </a:cubicBezTo>
                  <a:cubicBezTo>
                    <a:pt x="93" y="31"/>
                    <a:pt x="96" y="32"/>
                    <a:pt x="96" y="32"/>
                  </a:cubicBezTo>
                  <a:cubicBezTo>
                    <a:pt x="97" y="32"/>
                    <a:pt x="98" y="33"/>
                    <a:pt x="98" y="33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6" y="50"/>
                    <a:pt x="156" y="50"/>
                    <a:pt x="156" y="50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7" y="52"/>
                    <a:pt x="177" y="52"/>
                    <a:pt x="177" y="52"/>
                  </a:cubicBezTo>
                  <a:lnTo>
                    <a:pt x="174" y="52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443413" y="3556001"/>
              <a:ext cx="52388" cy="65088"/>
            </a:xfrm>
            <a:custGeom>
              <a:avLst/>
              <a:gdLst>
                <a:gd name="T0" fmla="*/ 196035896 w 14"/>
                <a:gd name="T1" fmla="*/ 234542694 h 17"/>
                <a:gd name="T2" fmla="*/ 126023076 w 14"/>
                <a:gd name="T3" fmla="*/ 249202808 h 17"/>
                <a:gd name="T4" fmla="*/ 42007692 w 14"/>
                <a:gd name="T5" fmla="*/ 219886408 h 17"/>
                <a:gd name="T6" fmla="*/ 0 w 14"/>
                <a:gd name="T7" fmla="*/ 117273261 h 17"/>
                <a:gd name="T8" fmla="*/ 42007692 w 14"/>
                <a:gd name="T9" fmla="*/ 29316401 h 17"/>
                <a:gd name="T10" fmla="*/ 126023076 w 14"/>
                <a:gd name="T11" fmla="*/ 0 h 17"/>
                <a:gd name="T12" fmla="*/ 196035896 w 14"/>
                <a:gd name="T13" fmla="*/ 14660115 h 17"/>
                <a:gd name="T14" fmla="*/ 196035896 w 14"/>
                <a:gd name="T15" fmla="*/ 58636631 h 17"/>
                <a:gd name="T16" fmla="*/ 126023076 w 14"/>
                <a:gd name="T17" fmla="*/ 43976516 h 17"/>
                <a:gd name="T18" fmla="*/ 56010256 w 14"/>
                <a:gd name="T19" fmla="*/ 117273261 h 17"/>
                <a:gd name="T20" fmla="*/ 126023076 w 14"/>
                <a:gd name="T21" fmla="*/ 205226293 h 17"/>
                <a:gd name="T22" fmla="*/ 196035896 w 14"/>
                <a:gd name="T23" fmla="*/ 175906063 h 17"/>
                <a:gd name="T24" fmla="*/ 196035896 w 14"/>
                <a:gd name="T25" fmla="*/ 234542694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7">
                  <a:moveTo>
                    <a:pt x="14" y="16"/>
                  </a:moveTo>
                  <a:cubicBezTo>
                    <a:pt x="13" y="17"/>
                    <a:pt x="11" y="17"/>
                    <a:pt x="9" y="17"/>
                  </a:cubicBezTo>
                  <a:cubicBezTo>
                    <a:pt x="6" y="17"/>
                    <a:pt x="4" y="16"/>
                    <a:pt x="3" y="15"/>
                  </a:cubicBezTo>
                  <a:cubicBezTo>
                    <a:pt x="1" y="13"/>
                    <a:pt x="0" y="11"/>
                    <a:pt x="0" y="8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0" y="0"/>
                    <a:pt x="12" y="0"/>
                    <a:pt x="14" y="1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3"/>
                    <a:pt x="10" y="3"/>
                    <a:pt x="9" y="3"/>
                  </a:cubicBezTo>
                  <a:cubicBezTo>
                    <a:pt x="6" y="3"/>
                    <a:pt x="4" y="5"/>
                    <a:pt x="4" y="8"/>
                  </a:cubicBezTo>
                  <a:cubicBezTo>
                    <a:pt x="4" y="12"/>
                    <a:pt x="7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lnTo>
                    <a:pt x="14" y="16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503738" y="3556001"/>
              <a:ext cx="41275" cy="65088"/>
            </a:xfrm>
            <a:custGeom>
              <a:avLst/>
              <a:gdLst>
                <a:gd name="T0" fmla="*/ 47883763 w 26"/>
                <a:gd name="T1" fmla="*/ 103327994 h 41"/>
                <a:gd name="T2" fmla="*/ 25201563 w 26"/>
                <a:gd name="T3" fmla="*/ 103327994 h 41"/>
                <a:gd name="T4" fmla="*/ 25201563 w 26"/>
                <a:gd name="T5" fmla="*/ 17642023 h 41"/>
                <a:gd name="T6" fmla="*/ 0 w 26"/>
                <a:gd name="T7" fmla="*/ 17642023 h 41"/>
                <a:gd name="T8" fmla="*/ 0 w 26"/>
                <a:gd name="T9" fmla="*/ 0 h 41"/>
                <a:gd name="T10" fmla="*/ 65524063 w 26"/>
                <a:gd name="T11" fmla="*/ 0 h 41"/>
                <a:gd name="T12" fmla="*/ 65524063 w 26"/>
                <a:gd name="T13" fmla="*/ 17642023 h 41"/>
                <a:gd name="T14" fmla="*/ 47883763 w 26"/>
                <a:gd name="T15" fmla="*/ 17642023 h 41"/>
                <a:gd name="T16" fmla="*/ 47883763 w 26"/>
                <a:gd name="T17" fmla="*/ 103327994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41">
                  <a:moveTo>
                    <a:pt x="19" y="41"/>
                  </a:moveTo>
                  <a:lnTo>
                    <a:pt x="10" y="41"/>
                  </a:lnTo>
                  <a:lnTo>
                    <a:pt x="1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7"/>
                  </a:lnTo>
                  <a:lnTo>
                    <a:pt x="19" y="7"/>
                  </a:lnTo>
                  <a:lnTo>
                    <a:pt x="19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4560888" y="3556001"/>
              <a:ext cx="41275" cy="65088"/>
            </a:xfrm>
            <a:custGeom>
              <a:avLst/>
              <a:gdLst>
                <a:gd name="T0" fmla="*/ 42239334 w 11"/>
                <a:gd name="T1" fmla="*/ 43976516 h 17"/>
                <a:gd name="T2" fmla="*/ 56317861 w 11"/>
                <a:gd name="T3" fmla="*/ 43976516 h 17"/>
                <a:gd name="T4" fmla="*/ 98557195 w 11"/>
                <a:gd name="T5" fmla="*/ 43976516 h 17"/>
                <a:gd name="T6" fmla="*/ 112635723 w 11"/>
                <a:gd name="T7" fmla="*/ 73296745 h 17"/>
                <a:gd name="T8" fmla="*/ 98557195 w 11"/>
                <a:gd name="T9" fmla="*/ 102613146 h 17"/>
                <a:gd name="T10" fmla="*/ 70396389 w 11"/>
                <a:gd name="T11" fmla="*/ 117273261 h 17"/>
                <a:gd name="T12" fmla="*/ 42239334 w 11"/>
                <a:gd name="T13" fmla="*/ 117273261 h 17"/>
                <a:gd name="T14" fmla="*/ 42239334 w 11"/>
                <a:gd name="T15" fmla="*/ 43976516 h 17"/>
                <a:gd name="T16" fmla="*/ 0 w 11"/>
                <a:gd name="T17" fmla="*/ 0 h 17"/>
                <a:gd name="T18" fmla="*/ 0 w 11"/>
                <a:gd name="T19" fmla="*/ 249202808 h 17"/>
                <a:gd name="T20" fmla="*/ 42239334 w 11"/>
                <a:gd name="T21" fmla="*/ 249202808 h 17"/>
                <a:gd name="T22" fmla="*/ 42239334 w 11"/>
                <a:gd name="T23" fmla="*/ 161249777 h 17"/>
                <a:gd name="T24" fmla="*/ 84478668 w 11"/>
                <a:gd name="T25" fmla="*/ 161249777 h 17"/>
                <a:gd name="T26" fmla="*/ 140796530 w 11"/>
                <a:gd name="T27" fmla="*/ 131929547 h 17"/>
                <a:gd name="T28" fmla="*/ 154875057 w 11"/>
                <a:gd name="T29" fmla="*/ 73296745 h 17"/>
                <a:gd name="T30" fmla="*/ 140796530 w 11"/>
                <a:gd name="T31" fmla="*/ 14660115 h 17"/>
                <a:gd name="T32" fmla="*/ 70396389 w 11"/>
                <a:gd name="T33" fmla="*/ 0 h 17"/>
                <a:gd name="T34" fmla="*/ 0 w 11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" h="17">
                  <a:moveTo>
                    <a:pt x="3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7" y="4"/>
                    <a:pt x="8" y="4"/>
                    <a:pt x="8" y="5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3" y="3"/>
                  </a:lnTo>
                  <a:close/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10" y="9"/>
                  </a:cubicBezTo>
                  <a:cubicBezTo>
                    <a:pt x="11" y="8"/>
                    <a:pt x="11" y="6"/>
                    <a:pt x="11" y="5"/>
                  </a:cubicBezTo>
                  <a:cubicBezTo>
                    <a:pt x="11" y="4"/>
                    <a:pt x="11" y="2"/>
                    <a:pt x="10" y="1"/>
                  </a:cubicBezTo>
                  <a:cubicBezTo>
                    <a:pt x="8" y="0"/>
                    <a:pt x="7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605338" y="3556001"/>
              <a:ext cx="68263" cy="65088"/>
            </a:xfrm>
            <a:custGeom>
              <a:avLst/>
              <a:gdLst>
                <a:gd name="T0" fmla="*/ 37803414 w 43"/>
                <a:gd name="T1" fmla="*/ 68045535 h 41"/>
                <a:gd name="T2" fmla="*/ 55443844 w 43"/>
                <a:gd name="T3" fmla="*/ 30242107 h 41"/>
                <a:gd name="T4" fmla="*/ 68045511 w 43"/>
                <a:gd name="T5" fmla="*/ 68045535 h 41"/>
                <a:gd name="T6" fmla="*/ 37803414 w 43"/>
                <a:gd name="T7" fmla="*/ 68045535 h 41"/>
                <a:gd name="T8" fmla="*/ 85685940 w 43"/>
                <a:gd name="T9" fmla="*/ 103327994 h 41"/>
                <a:gd name="T10" fmla="*/ 108368306 w 43"/>
                <a:gd name="T11" fmla="*/ 103327994 h 41"/>
                <a:gd name="T12" fmla="*/ 60484193 w 43"/>
                <a:gd name="T13" fmla="*/ 0 h 41"/>
                <a:gd name="T14" fmla="*/ 47884113 w 43"/>
                <a:gd name="T15" fmla="*/ 0 h 41"/>
                <a:gd name="T16" fmla="*/ 0 w 43"/>
                <a:gd name="T17" fmla="*/ 103327994 h 41"/>
                <a:gd name="T18" fmla="*/ 25201747 w 43"/>
                <a:gd name="T19" fmla="*/ 103327994 h 41"/>
                <a:gd name="T20" fmla="*/ 30242097 w 43"/>
                <a:gd name="T21" fmla="*/ 80645620 h 41"/>
                <a:gd name="T22" fmla="*/ 73085860 w 43"/>
                <a:gd name="T23" fmla="*/ 80645620 h 41"/>
                <a:gd name="T24" fmla="*/ 85685940 w 43"/>
                <a:gd name="T25" fmla="*/ 103327994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" h="41">
                  <a:moveTo>
                    <a:pt x="15" y="27"/>
                  </a:moveTo>
                  <a:lnTo>
                    <a:pt x="22" y="12"/>
                  </a:lnTo>
                  <a:lnTo>
                    <a:pt x="27" y="27"/>
                  </a:lnTo>
                  <a:lnTo>
                    <a:pt x="15" y="27"/>
                  </a:lnTo>
                  <a:close/>
                  <a:moveTo>
                    <a:pt x="34" y="41"/>
                  </a:moveTo>
                  <a:lnTo>
                    <a:pt x="43" y="4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0" y="41"/>
                  </a:lnTo>
                  <a:lnTo>
                    <a:pt x="10" y="41"/>
                  </a:lnTo>
                  <a:lnTo>
                    <a:pt x="12" y="32"/>
                  </a:lnTo>
                  <a:lnTo>
                    <a:pt x="29" y="32"/>
                  </a:lnTo>
                  <a:lnTo>
                    <a:pt x="34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678363" y="3556001"/>
              <a:ext cx="60325" cy="65088"/>
            </a:xfrm>
            <a:custGeom>
              <a:avLst/>
              <a:gdLst>
                <a:gd name="T0" fmla="*/ 35282188 w 38"/>
                <a:gd name="T1" fmla="*/ 50403512 h 41"/>
                <a:gd name="T2" fmla="*/ 5040313 w 38"/>
                <a:gd name="T3" fmla="*/ 0 h 41"/>
                <a:gd name="T4" fmla="*/ 30241875 w 38"/>
                <a:gd name="T5" fmla="*/ 0 h 41"/>
                <a:gd name="T6" fmla="*/ 47883763 w 38"/>
                <a:gd name="T7" fmla="*/ 30242107 h 41"/>
                <a:gd name="T8" fmla="*/ 70564375 w 38"/>
                <a:gd name="T9" fmla="*/ 0 h 41"/>
                <a:gd name="T10" fmla="*/ 95765938 w 38"/>
                <a:gd name="T11" fmla="*/ 0 h 41"/>
                <a:gd name="T12" fmla="*/ 57964388 w 38"/>
                <a:gd name="T13" fmla="*/ 50403512 h 41"/>
                <a:gd name="T14" fmla="*/ 95765938 w 38"/>
                <a:gd name="T15" fmla="*/ 103327994 h 41"/>
                <a:gd name="T16" fmla="*/ 70564375 w 38"/>
                <a:gd name="T17" fmla="*/ 103327994 h 41"/>
                <a:gd name="T18" fmla="*/ 47883763 w 38"/>
                <a:gd name="T19" fmla="*/ 68045535 h 41"/>
                <a:gd name="T20" fmla="*/ 22682200 w 38"/>
                <a:gd name="T21" fmla="*/ 103327994 h 41"/>
                <a:gd name="T22" fmla="*/ 0 w 38"/>
                <a:gd name="T23" fmla="*/ 103327994 h 41"/>
                <a:gd name="T24" fmla="*/ 35282188 w 38"/>
                <a:gd name="T25" fmla="*/ 50403512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41">
                  <a:moveTo>
                    <a:pt x="14" y="20"/>
                  </a:moveTo>
                  <a:lnTo>
                    <a:pt x="2" y="0"/>
                  </a:lnTo>
                  <a:lnTo>
                    <a:pt x="12" y="0"/>
                  </a:lnTo>
                  <a:lnTo>
                    <a:pt x="19" y="12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23" y="20"/>
                  </a:lnTo>
                  <a:lnTo>
                    <a:pt x="38" y="41"/>
                  </a:lnTo>
                  <a:lnTo>
                    <a:pt x="28" y="41"/>
                  </a:lnTo>
                  <a:lnTo>
                    <a:pt x="19" y="27"/>
                  </a:lnTo>
                  <a:lnTo>
                    <a:pt x="9" y="41"/>
                  </a:lnTo>
                  <a:lnTo>
                    <a:pt x="0" y="41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749801" y="3556001"/>
              <a:ext cx="71438" cy="65088"/>
            </a:xfrm>
            <a:custGeom>
              <a:avLst/>
              <a:gdLst>
                <a:gd name="T0" fmla="*/ 141368282 w 19"/>
                <a:gd name="T1" fmla="*/ 205226293 h 17"/>
                <a:gd name="T2" fmla="*/ 56548817 w 19"/>
                <a:gd name="T3" fmla="*/ 117273261 h 17"/>
                <a:gd name="T4" fmla="*/ 141368282 w 19"/>
                <a:gd name="T5" fmla="*/ 43976516 h 17"/>
                <a:gd name="T6" fmla="*/ 212050543 w 19"/>
                <a:gd name="T7" fmla="*/ 117273261 h 17"/>
                <a:gd name="T8" fmla="*/ 141368282 w 19"/>
                <a:gd name="T9" fmla="*/ 205226293 h 17"/>
                <a:gd name="T10" fmla="*/ 141368282 w 19"/>
                <a:gd name="T11" fmla="*/ 0 h 17"/>
                <a:gd name="T12" fmla="*/ 0 w 19"/>
                <a:gd name="T13" fmla="*/ 117273261 h 17"/>
                <a:gd name="T14" fmla="*/ 141368282 w 19"/>
                <a:gd name="T15" fmla="*/ 249202808 h 17"/>
                <a:gd name="T16" fmla="*/ 268599360 w 19"/>
                <a:gd name="T17" fmla="*/ 117273261 h 17"/>
                <a:gd name="T18" fmla="*/ 141368282 w 19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7">
                  <a:moveTo>
                    <a:pt x="10" y="14"/>
                  </a:moveTo>
                  <a:cubicBezTo>
                    <a:pt x="6" y="14"/>
                    <a:pt x="4" y="12"/>
                    <a:pt x="4" y="8"/>
                  </a:cubicBezTo>
                  <a:cubicBezTo>
                    <a:pt x="4" y="5"/>
                    <a:pt x="6" y="3"/>
                    <a:pt x="10" y="3"/>
                  </a:cubicBezTo>
                  <a:cubicBezTo>
                    <a:pt x="13" y="3"/>
                    <a:pt x="15" y="5"/>
                    <a:pt x="15" y="8"/>
                  </a:cubicBezTo>
                  <a:cubicBezTo>
                    <a:pt x="15" y="12"/>
                    <a:pt x="13" y="14"/>
                    <a:pt x="10" y="14"/>
                  </a:cubicBezTo>
                  <a:close/>
                  <a:moveTo>
                    <a:pt x="10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4"/>
                    <a:pt x="4" y="17"/>
                    <a:pt x="10" y="17"/>
                  </a:cubicBezTo>
                  <a:cubicBezTo>
                    <a:pt x="15" y="17"/>
                    <a:pt x="19" y="14"/>
                    <a:pt x="19" y="8"/>
                  </a:cubicBezTo>
                  <a:cubicBezTo>
                    <a:pt x="19" y="3"/>
                    <a:pt x="15" y="0"/>
                    <a:pt x="10" y="0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4837113" y="3556001"/>
              <a:ext cx="44450" cy="65088"/>
            </a:xfrm>
            <a:custGeom>
              <a:avLst/>
              <a:gdLst>
                <a:gd name="T0" fmla="*/ 54884638 w 12"/>
                <a:gd name="T1" fmla="*/ 43976516 h 17"/>
                <a:gd name="T2" fmla="*/ 68604871 w 12"/>
                <a:gd name="T3" fmla="*/ 43976516 h 17"/>
                <a:gd name="T4" fmla="*/ 96045338 w 12"/>
                <a:gd name="T5" fmla="*/ 73296745 h 17"/>
                <a:gd name="T6" fmla="*/ 68604871 w 12"/>
                <a:gd name="T7" fmla="*/ 102613146 h 17"/>
                <a:gd name="T8" fmla="*/ 54884638 w 12"/>
                <a:gd name="T9" fmla="*/ 102613146 h 17"/>
                <a:gd name="T10" fmla="*/ 54884638 w 12"/>
                <a:gd name="T11" fmla="*/ 43976516 h 17"/>
                <a:gd name="T12" fmla="*/ 0 w 12"/>
                <a:gd name="T13" fmla="*/ 0 h 17"/>
                <a:gd name="T14" fmla="*/ 0 w 12"/>
                <a:gd name="T15" fmla="*/ 249202808 h 17"/>
                <a:gd name="T16" fmla="*/ 82325104 w 12"/>
                <a:gd name="T17" fmla="*/ 249202808 h 17"/>
                <a:gd name="T18" fmla="*/ 150929975 w 12"/>
                <a:gd name="T19" fmla="*/ 234542694 h 17"/>
                <a:gd name="T20" fmla="*/ 164650208 w 12"/>
                <a:gd name="T21" fmla="*/ 175906063 h 17"/>
                <a:gd name="T22" fmla="*/ 150929975 w 12"/>
                <a:gd name="T23" fmla="*/ 131929547 h 17"/>
                <a:gd name="T24" fmla="*/ 123489508 w 12"/>
                <a:gd name="T25" fmla="*/ 117273261 h 17"/>
                <a:gd name="T26" fmla="*/ 150929975 w 12"/>
                <a:gd name="T27" fmla="*/ 73296745 h 17"/>
                <a:gd name="T28" fmla="*/ 123489508 w 12"/>
                <a:gd name="T29" fmla="*/ 14660115 h 17"/>
                <a:gd name="T30" fmla="*/ 68604871 w 12"/>
                <a:gd name="T31" fmla="*/ 0 h 17"/>
                <a:gd name="T32" fmla="*/ 0 w 12"/>
                <a:gd name="T33" fmla="*/ 0 h 17"/>
                <a:gd name="T34" fmla="*/ 54884638 w 12"/>
                <a:gd name="T35" fmla="*/ 146589662 h 17"/>
                <a:gd name="T36" fmla="*/ 68604871 w 12"/>
                <a:gd name="T37" fmla="*/ 146589662 h 17"/>
                <a:gd name="T38" fmla="*/ 96045338 w 12"/>
                <a:gd name="T39" fmla="*/ 146589662 h 17"/>
                <a:gd name="T40" fmla="*/ 123489508 w 12"/>
                <a:gd name="T41" fmla="*/ 175906063 h 17"/>
                <a:gd name="T42" fmla="*/ 109765571 w 12"/>
                <a:gd name="T43" fmla="*/ 205226293 h 17"/>
                <a:gd name="T44" fmla="*/ 68604871 w 12"/>
                <a:gd name="T45" fmla="*/ 205226293 h 17"/>
                <a:gd name="T46" fmla="*/ 54884638 w 12"/>
                <a:gd name="T47" fmla="*/ 205226293 h 17"/>
                <a:gd name="T48" fmla="*/ 54884638 w 12"/>
                <a:gd name="T49" fmla="*/ 146589662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" h="17">
                  <a:moveTo>
                    <a:pt x="4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7" y="3"/>
                    <a:pt x="7" y="5"/>
                  </a:cubicBezTo>
                  <a:cubicBezTo>
                    <a:pt x="7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lnTo>
                    <a:pt x="4" y="3"/>
                  </a:lnTo>
                  <a:close/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7"/>
                    <a:pt x="9" y="17"/>
                    <a:pt x="11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2" y="10"/>
                    <a:pt x="11" y="9"/>
                  </a:cubicBezTo>
                  <a:cubicBezTo>
                    <a:pt x="10" y="9"/>
                    <a:pt x="10" y="8"/>
                    <a:pt x="9" y="8"/>
                  </a:cubicBezTo>
                  <a:cubicBezTo>
                    <a:pt x="9" y="8"/>
                    <a:pt x="11" y="7"/>
                    <a:pt x="11" y="5"/>
                  </a:cubicBezTo>
                  <a:cubicBezTo>
                    <a:pt x="11" y="3"/>
                    <a:pt x="10" y="2"/>
                    <a:pt x="9" y="1"/>
                  </a:cubicBezTo>
                  <a:cubicBezTo>
                    <a:pt x="8" y="0"/>
                    <a:pt x="6" y="0"/>
                    <a:pt x="5" y="0"/>
                  </a:cubicBezTo>
                  <a:lnTo>
                    <a:pt x="0" y="0"/>
                  </a:lnTo>
                  <a:close/>
                  <a:moveTo>
                    <a:pt x="4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9" y="11"/>
                    <a:pt x="9" y="12"/>
                  </a:cubicBezTo>
                  <a:cubicBezTo>
                    <a:pt x="9" y="12"/>
                    <a:pt x="8" y="13"/>
                    <a:pt x="8" y="14"/>
                  </a:cubicBezTo>
                  <a:cubicBezTo>
                    <a:pt x="7" y="14"/>
                    <a:pt x="6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4897438" y="3556001"/>
              <a:ext cx="66675" cy="65088"/>
            </a:xfrm>
            <a:custGeom>
              <a:avLst/>
              <a:gdLst>
                <a:gd name="T0" fmla="*/ 123489508 w 18"/>
                <a:gd name="T1" fmla="*/ 205226293 h 17"/>
                <a:gd name="T2" fmla="*/ 41164404 w 18"/>
                <a:gd name="T3" fmla="*/ 117273261 h 17"/>
                <a:gd name="T4" fmla="*/ 123489508 w 18"/>
                <a:gd name="T5" fmla="*/ 43976516 h 17"/>
                <a:gd name="T6" fmla="*/ 205814613 w 18"/>
                <a:gd name="T7" fmla="*/ 117273261 h 17"/>
                <a:gd name="T8" fmla="*/ 123489508 w 18"/>
                <a:gd name="T9" fmla="*/ 205226293 h 17"/>
                <a:gd name="T10" fmla="*/ 123489508 w 18"/>
                <a:gd name="T11" fmla="*/ 0 h 17"/>
                <a:gd name="T12" fmla="*/ 0 w 18"/>
                <a:gd name="T13" fmla="*/ 117273261 h 17"/>
                <a:gd name="T14" fmla="*/ 123489508 w 18"/>
                <a:gd name="T15" fmla="*/ 249202808 h 17"/>
                <a:gd name="T16" fmla="*/ 246975313 w 18"/>
                <a:gd name="T17" fmla="*/ 117273261 h 17"/>
                <a:gd name="T18" fmla="*/ 123489508 w 18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17">
                  <a:moveTo>
                    <a:pt x="9" y="14"/>
                  </a:moveTo>
                  <a:cubicBezTo>
                    <a:pt x="6" y="14"/>
                    <a:pt x="3" y="12"/>
                    <a:pt x="3" y="8"/>
                  </a:cubicBezTo>
                  <a:cubicBezTo>
                    <a:pt x="3" y="5"/>
                    <a:pt x="6" y="3"/>
                    <a:pt x="9" y="3"/>
                  </a:cubicBezTo>
                  <a:cubicBezTo>
                    <a:pt x="12" y="3"/>
                    <a:pt x="15" y="5"/>
                    <a:pt x="15" y="8"/>
                  </a:cubicBezTo>
                  <a:cubicBezTo>
                    <a:pt x="15" y="12"/>
                    <a:pt x="12" y="14"/>
                    <a:pt x="9" y="14"/>
                  </a:cubicBezTo>
                  <a:close/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5" y="17"/>
                    <a:pt x="18" y="14"/>
                    <a:pt x="18" y="8"/>
                  </a:cubicBezTo>
                  <a:cubicBezTo>
                    <a:pt x="18" y="3"/>
                    <a:pt x="15" y="0"/>
                    <a:pt x="9" y="0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4983163" y="3533776"/>
              <a:ext cx="57150" cy="87313"/>
            </a:xfrm>
            <a:custGeom>
              <a:avLst/>
              <a:gdLst>
                <a:gd name="T0" fmla="*/ 43548300 w 15"/>
                <a:gd name="T1" fmla="*/ 86466444 h 23"/>
                <a:gd name="T2" fmla="*/ 43548300 w 15"/>
                <a:gd name="T3" fmla="*/ 244992686 h 23"/>
                <a:gd name="T4" fmla="*/ 188709300 w 15"/>
                <a:gd name="T5" fmla="*/ 86466444 h 23"/>
                <a:gd name="T6" fmla="*/ 217741500 w 15"/>
                <a:gd name="T7" fmla="*/ 86466444 h 23"/>
                <a:gd name="T8" fmla="*/ 217741500 w 15"/>
                <a:gd name="T9" fmla="*/ 331459129 h 23"/>
                <a:gd name="T10" fmla="*/ 174193200 w 15"/>
                <a:gd name="T11" fmla="*/ 331459129 h 23"/>
                <a:gd name="T12" fmla="*/ 174193200 w 15"/>
                <a:gd name="T13" fmla="*/ 158522446 h 23"/>
                <a:gd name="T14" fmla="*/ 29032200 w 15"/>
                <a:gd name="T15" fmla="*/ 331459129 h 23"/>
                <a:gd name="T16" fmla="*/ 0 w 15"/>
                <a:gd name="T17" fmla="*/ 331459129 h 23"/>
                <a:gd name="T18" fmla="*/ 0 w 15"/>
                <a:gd name="T19" fmla="*/ 86466444 h 23"/>
                <a:gd name="T20" fmla="*/ 43548300 w 15"/>
                <a:gd name="T21" fmla="*/ 86466444 h 23"/>
                <a:gd name="T22" fmla="*/ 72580500 w 15"/>
                <a:gd name="T23" fmla="*/ 0 h 23"/>
                <a:gd name="T24" fmla="*/ 116128800 w 15"/>
                <a:gd name="T25" fmla="*/ 28820882 h 23"/>
                <a:gd name="T26" fmla="*/ 145161000 w 15"/>
                <a:gd name="T27" fmla="*/ 0 h 23"/>
                <a:gd name="T28" fmla="*/ 174193200 w 15"/>
                <a:gd name="T29" fmla="*/ 14410441 h 23"/>
                <a:gd name="T30" fmla="*/ 116128800 w 15"/>
                <a:gd name="T31" fmla="*/ 57645561 h 23"/>
                <a:gd name="T32" fmla="*/ 43548300 w 15"/>
                <a:gd name="T33" fmla="*/ 14410441 h 23"/>
                <a:gd name="T34" fmla="*/ 72580500 w 15"/>
                <a:gd name="T35" fmla="*/ 0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" h="23">
                  <a:moveTo>
                    <a:pt x="3" y="6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3" y="6"/>
                  </a:lnTo>
                  <a:close/>
                  <a:moveTo>
                    <a:pt x="5" y="0"/>
                  </a:moveTo>
                  <a:cubicBezTo>
                    <a:pt x="6" y="2"/>
                    <a:pt x="7" y="2"/>
                    <a:pt x="8" y="2"/>
                  </a:cubicBezTo>
                  <a:cubicBezTo>
                    <a:pt x="8" y="2"/>
                    <a:pt x="9" y="2"/>
                    <a:pt x="10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3"/>
                    <a:pt x="10" y="4"/>
                    <a:pt x="8" y="4"/>
                  </a:cubicBezTo>
                  <a:cubicBezTo>
                    <a:pt x="5" y="4"/>
                    <a:pt x="4" y="3"/>
                    <a:pt x="3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081588" y="3556001"/>
              <a:ext cx="65088" cy="80963"/>
            </a:xfrm>
            <a:custGeom>
              <a:avLst/>
              <a:gdLst>
                <a:gd name="T0" fmla="*/ 102613146 w 17"/>
                <a:gd name="T1" fmla="*/ 44591336 h 21"/>
                <a:gd name="T2" fmla="*/ 175906063 w 17"/>
                <a:gd name="T3" fmla="*/ 44591336 h 21"/>
                <a:gd name="T4" fmla="*/ 175906063 w 17"/>
                <a:gd name="T5" fmla="*/ 208094187 h 21"/>
                <a:gd name="T6" fmla="*/ 73296745 w 17"/>
                <a:gd name="T7" fmla="*/ 208094187 h 21"/>
                <a:gd name="T8" fmla="*/ 87953032 w 17"/>
                <a:gd name="T9" fmla="*/ 178369200 h 21"/>
                <a:gd name="T10" fmla="*/ 102613146 w 17"/>
                <a:gd name="T11" fmla="*/ 104049021 h 21"/>
                <a:gd name="T12" fmla="*/ 102613146 w 17"/>
                <a:gd name="T13" fmla="*/ 44591336 h 21"/>
                <a:gd name="T14" fmla="*/ 58636631 w 17"/>
                <a:gd name="T15" fmla="*/ 0 h 21"/>
                <a:gd name="T16" fmla="*/ 58636631 w 17"/>
                <a:gd name="T17" fmla="*/ 104049021 h 21"/>
                <a:gd name="T18" fmla="*/ 43976516 w 17"/>
                <a:gd name="T19" fmla="*/ 178369200 h 21"/>
                <a:gd name="T20" fmla="*/ 0 w 17"/>
                <a:gd name="T21" fmla="*/ 208094187 h 21"/>
                <a:gd name="T22" fmla="*/ 0 w 17"/>
                <a:gd name="T23" fmla="*/ 312143208 h 21"/>
                <a:gd name="T24" fmla="*/ 43976516 w 17"/>
                <a:gd name="T25" fmla="*/ 312143208 h 21"/>
                <a:gd name="T26" fmla="*/ 43976516 w 17"/>
                <a:gd name="T27" fmla="*/ 252685523 h 21"/>
                <a:gd name="T28" fmla="*/ 205226293 w 17"/>
                <a:gd name="T29" fmla="*/ 252685523 h 21"/>
                <a:gd name="T30" fmla="*/ 205226293 w 17"/>
                <a:gd name="T31" fmla="*/ 312143208 h 21"/>
                <a:gd name="T32" fmla="*/ 249202808 w 17"/>
                <a:gd name="T33" fmla="*/ 312143208 h 21"/>
                <a:gd name="T34" fmla="*/ 249202808 w 17"/>
                <a:gd name="T35" fmla="*/ 208094187 h 21"/>
                <a:gd name="T36" fmla="*/ 219886408 w 17"/>
                <a:gd name="T37" fmla="*/ 208094187 h 21"/>
                <a:gd name="T38" fmla="*/ 219886408 w 17"/>
                <a:gd name="T39" fmla="*/ 0 h 21"/>
                <a:gd name="T40" fmla="*/ 58636631 w 17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" h="21">
                  <a:moveTo>
                    <a:pt x="7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6" y="12"/>
                  </a:cubicBezTo>
                  <a:cubicBezTo>
                    <a:pt x="7" y="11"/>
                    <a:pt x="7" y="10"/>
                    <a:pt x="7" y="7"/>
                  </a:cubicBezTo>
                  <a:lnTo>
                    <a:pt x="7" y="3"/>
                  </a:lnTo>
                  <a:close/>
                  <a:moveTo>
                    <a:pt x="4" y="0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5157788" y="3556001"/>
              <a:ext cx="71438" cy="65088"/>
            </a:xfrm>
            <a:custGeom>
              <a:avLst/>
              <a:gdLst>
                <a:gd name="T0" fmla="*/ 127231078 w 19"/>
                <a:gd name="T1" fmla="*/ 205226293 h 17"/>
                <a:gd name="T2" fmla="*/ 42411613 w 19"/>
                <a:gd name="T3" fmla="*/ 117273261 h 17"/>
                <a:gd name="T4" fmla="*/ 127231078 w 19"/>
                <a:gd name="T5" fmla="*/ 43976516 h 17"/>
                <a:gd name="T6" fmla="*/ 212050543 w 19"/>
                <a:gd name="T7" fmla="*/ 117273261 h 17"/>
                <a:gd name="T8" fmla="*/ 127231078 w 19"/>
                <a:gd name="T9" fmla="*/ 205226293 h 17"/>
                <a:gd name="T10" fmla="*/ 127231078 w 19"/>
                <a:gd name="T11" fmla="*/ 0 h 17"/>
                <a:gd name="T12" fmla="*/ 0 w 19"/>
                <a:gd name="T13" fmla="*/ 117273261 h 17"/>
                <a:gd name="T14" fmla="*/ 127231078 w 19"/>
                <a:gd name="T15" fmla="*/ 249202808 h 17"/>
                <a:gd name="T16" fmla="*/ 268599360 w 19"/>
                <a:gd name="T17" fmla="*/ 117273261 h 17"/>
                <a:gd name="T18" fmla="*/ 127231078 w 19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7">
                  <a:moveTo>
                    <a:pt x="9" y="14"/>
                  </a:moveTo>
                  <a:cubicBezTo>
                    <a:pt x="6" y="14"/>
                    <a:pt x="3" y="12"/>
                    <a:pt x="3" y="8"/>
                  </a:cubicBezTo>
                  <a:cubicBezTo>
                    <a:pt x="3" y="5"/>
                    <a:pt x="6" y="3"/>
                    <a:pt x="9" y="3"/>
                  </a:cubicBezTo>
                  <a:cubicBezTo>
                    <a:pt x="13" y="3"/>
                    <a:pt x="15" y="5"/>
                    <a:pt x="15" y="8"/>
                  </a:cubicBezTo>
                  <a:cubicBezTo>
                    <a:pt x="15" y="12"/>
                    <a:pt x="13" y="14"/>
                    <a:pt x="9" y="14"/>
                  </a:cubicBezTo>
                  <a:close/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5" y="17"/>
                    <a:pt x="19" y="14"/>
                    <a:pt x="19" y="8"/>
                  </a:cubicBezTo>
                  <a:cubicBezTo>
                    <a:pt x="19" y="3"/>
                    <a:pt x="15" y="0"/>
                    <a:pt x="9" y="0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5240338" y="3556001"/>
              <a:ext cx="79375" cy="65088"/>
            </a:xfrm>
            <a:custGeom>
              <a:avLst/>
              <a:gdLst>
                <a:gd name="T0" fmla="*/ 0 w 50"/>
                <a:gd name="T1" fmla="*/ 103327994 h 41"/>
                <a:gd name="T2" fmla="*/ 17641888 w 50"/>
                <a:gd name="T3" fmla="*/ 0 h 41"/>
                <a:gd name="T4" fmla="*/ 35282188 w 50"/>
                <a:gd name="T5" fmla="*/ 0 h 41"/>
                <a:gd name="T6" fmla="*/ 65524063 w 50"/>
                <a:gd name="T7" fmla="*/ 68045535 h 41"/>
                <a:gd name="T8" fmla="*/ 90725625 w 50"/>
                <a:gd name="T9" fmla="*/ 0 h 41"/>
                <a:gd name="T10" fmla="*/ 108367513 w 50"/>
                <a:gd name="T11" fmla="*/ 0 h 41"/>
                <a:gd name="T12" fmla="*/ 126007813 w 50"/>
                <a:gd name="T13" fmla="*/ 103327994 h 41"/>
                <a:gd name="T14" fmla="*/ 103327200 w 50"/>
                <a:gd name="T15" fmla="*/ 103327994 h 41"/>
                <a:gd name="T16" fmla="*/ 95765938 w 50"/>
                <a:gd name="T17" fmla="*/ 37803428 h 41"/>
                <a:gd name="T18" fmla="*/ 65524063 w 50"/>
                <a:gd name="T19" fmla="*/ 103327994 h 41"/>
                <a:gd name="T20" fmla="*/ 60483750 w 50"/>
                <a:gd name="T21" fmla="*/ 103327994 h 41"/>
                <a:gd name="T22" fmla="*/ 30241875 w 50"/>
                <a:gd name="T23" fmla="*/ 37803428 h 41"/>
                <a:gd name="T24" fmla="*/ 25201563 w 50"/>
                <a:gd name="T25" fmla="*/ 103327994 h 41"/>
                <a:gd name="T26" fmla="*/ 0 w 50"/>
                <a:gd name="T27" fmla="*/ 103327994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41">
                  <a:moveTo>
                    <a:pt x="0" y="41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6" y="27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0" y="41"/>
                  </a:lnTo>
                  <a:lnTo>
                    <a:pt x="41" y="41"/>
                  </a:lnTo>
                  <a:lnTo>
                    <a:pt x="38" y="15"/>
                  </a:lnTo>
                  <a:lnTo>
                    <a:pt x="26" y="41"/>
                  </a:lnTo>
                  <a:lnTo>
                    <a:pt x="24" y="41"/>
                  </a:lnTo>
                  <a:lnTo>
                    <a:pt x="12" y="15"/>
                  </a:lnTo>
                  <a:lnTo>
                    <a:pt x="1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633595"/>
            <a:ext cx="7990656" cy="1027653"/>
          </a:xfrm>
        </p:spPr>
        <p:txBody>
          <a:bodyPr>
            <a:normAutofit/>
          </a:bodyPr>
          <a:lstStyle>
            <a:lvl1pPr algn="l">
              <a:defRPr sz="25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3" y="5733256"/>
            <a:ext cx="8002509" cy="7200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47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32"/>
          <p:cNvGrpSpPr>
            <a:grpSpLocks/>
          </p:cNvGrpSpPr>
          <p:nvPr/>
        </p:nvGrpSpPr>
        <p:grpSpPr bwMode="auto">
          <a:xfrm>
            <a:off x="6932613" y="404815"/>
            <a:ext cx="1816100" cy="503237"/>
            <a:chOff x="3821113" y="3221038"/>
            <a:chExt cx="1498600" cy="415926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3824288" y="3221038"/>
              <a:ext cx="1495425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205288" y="3417888"/>
              <a:ext cx="219075" cy="211138"/>
            </a:xfrm>
            <a:custGeom>
              <a:avLst/>
              <a:gdLst>
                <a:gd name="T0" fmla="*/ 0 w 138"/>
                <a:gd name="T1" fmla="*/ 0 h 133"/>
                <a:gd name="T2" fmla="*/ 133569075 w 138"/>
                <a:gd name="T3" fmla="*/ 0 h 133"/>
                <a:gd name="T4" fmla="*/ 133569075 w 138"/>
                <a:gd name="T5" fmla="*/ 120967786 h 133"/>
                <a:gd name="T6" fmla="*/ 204133450 w 138"/>
                <a:gd name="T7" fmla="*/ 0 h 133"/>
                <a:gd name="T8" fmla="*/ 347781563 w 138"/>
                <a:gd name="T9" fmla="*/ 0 h 133"/>
                <a:gd name="T10" fmla="*/ 234375325 w 138"/>
                <a:gd name="T11" fmla="*/ 158771013 h 133"/>
                <a:gd name="T12" fmla="*/ 347781563 w 138"/>
                <a:gd name="T13" fmla="*/ 335182369 h 133"/>
                <a:gd name="T14" fmla="*/ 199093138 w 138"/>
                <a:gd name="T15" fmla="*/ 335182369 h 133"/>
                <a:gd name="T16" fmla="*/ 133569075 w 138"/>
                <a:gd name="T17" fmla="*/ 206653302 h 133"/>
                <a:gd name="T18" fmla="*/ 133569075 w 138"/>
                <a:gd name="T19" fmla="*/ 335182369 h 133"/>
                <a:gd name="T20" fmla="*/ 0 w 138"/>
                <a:gd name="T21" fmla="*/ 335182369 h 133"/>
                <a:gd name="T22" fmla="*/ 0 w 138"/>
                <a:gd name="T23" fmla="*/ 0 h 1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3">
                  <a:moveTo>
                    <a:pt x="0" y="0"/>
                  </a:moveTo>
                  <a:lnTo>
                    <a:pt x="53" y="0"/>
                  </a:lnTo>
                  <a:lnTo>
                    <a:pt x="53" y="48"/>
                  </a:lnTo>
                  <a:lnTo>
                    <a:pt x="81" y="0"/>
                  </a:lnTo>
                  <a:lnTo>
                    <a:pt x="138" y="0"/>
                  </a:lnTo>
                  <a:lnTo>
                    <a:pt x="93" y="63"/>
                  </a:lnTo>
                  <a:lnTo>
                    <a:pt x="138" y="133"/>
                  </a:lnTo>
                  <a:lnTo>
                    <a:pt x="79" y="133"/>
                  </a:lnTo>
                  <a:lnTo>
                    <a:pt x="53" y="82"/>
                  </a:lnTo>
                  <a:lnTo>
                    <a:pt x="53" y="133"/>
                  </a:lnTo>
                  <a:lnTo>
                    <a:pt x="0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013201" y="3409951"/>
              <a:ext cx="173038" cy="223838"/>
            </a:xfrm>
            <a:custGeom>
              <a:avLst/>
              <a:gdLst>
                <a:gd name="T0" fmla="*/ 650916292 w 46"/>
                <a:gd name="T1" fmla="*/ 819169894 h 58"/>
                <a:gd name="T2" fmla="*/ 438662615 w 46"/>
                <a:gd name="T3" fmla="*/ 863852590 h 58"/>
                <a:gd name="T4" fmla="*/ 0 w 46"/>
                <a:gd name="T5" fmla="*/ 431926295 h 58"/>
                <a:gd name="T6" fmla="*/ 438662615 w 46"/>
                <a:gd name="T7" fmla="*/ 0 h 58"/>
                <a:gd name="T8" fmla="*/ 650916292 w 46"/>
                <a:gd name="T9" fmla="*/ 74468587 h 58"/>
                <a:gd name="T10" fmla="*/ 650916292 w 46"/>
                <a:gd name="T11" fmla="*/ 357457708 h 58"/>
                <a:gd name="T12" fmla="*/ 466961851 w 46"/>
                <a:gd name="T13" fmla="*/ 268092316 h 58"/>
                <a:gd name="T14" fmla="*/ 297158910 w 46"/>
                <a:gd name="T15" fmla="*/ 446819241 h 58"/>
                <a:gd name="T16" fmla="*/ 466961851 w 46"/>
                <a:gd name="T17" fmla="*/ 610653220 h 58"/>
                <a:gd name="T18" fmla="*/ 650916292 w 46"/>
                <a:gd name="T19" fmla="*/ 536184633 h 58"/>
                <a:gd name="T20" fmla="*/ 650916292 w 46"/>
                <a:gd name="T21" fmla="*/ 819169894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" h="58">
                  <a:moveTo>
                    <a:pt x="46" y="55"/>
                  </a:moveTo>
                  <a:cubicBezTo>
                    <a:pt x="42" y="57"/>
                    <a:pt x="37" y="58"/>
                    <a:pt x="31" y="58"/>
                  </a:cubicBezTo>
                  <a:cubicBezTo>
                    <a:pt x="13" y="58"/>
                    <a:pt x="0" y="47"/>
                    <a:pt x="0" y="29"/>
                  </a:cubicBezTo>
                  <a:cubicBezTo>
                    <a:pt x="0" y="9"/>
                    <a:pt x="17" y="0"/>
                    <a:pt x="31" y="0"/>
                  </a:cubicBezTo>
                  <a:cubicBezTo>
                    <a:pt x="35" y="0"/>
                    <a:pt x="41" y="1"/>
                    <a:pt x="46" y="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2" y="19"/>
                    <a:pt x="37" y="18"/>
                    <a:pt x="33" y="18"/>
                  </a:cubicBezTo>
                  <a:cubicBezTo>
                    <a:pt x="25" y="18"/>
                    <a:pt x="21" y="23"/>
                    <a:pt x="21" y="30"/>
                  </a:cubicBezTo>
                  <a:cubicBezTo>
                    <a:pt x="21" y="37"/>
                    <a:pt x="27" y="41"/>
                    <a:pt x="33" y="41"/>
                  </a:cubicBezTo>
                  <a:cubicBezTo>
                    <a:pt x="38" y="41"/>
                    <a:pt x="42" y="39"/>
                    <a:pt x="46" y="36"/>
                  </a:cubicBezTo>
                  <a:lnTo>
                    <a:pt x="46" y="55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821113" y="3417888"/>
              <a:ext cx="192088" cy="207963"/>
            </a:xfrm>
            <a:custGeom>
              <a:avLst/>
              <a:gdLst>
                <a:gd name="T0" fmla="*/ 312090270 w 51"/>
                <a:gd name="T1" fmla="*/ 296628410 h 54"/>
                <a:gd name="T2" fmla="*/ 312090270 w 51"/>
                <a:gd name="T3" fmla="*/ 192808659 h 54"/>
                <a:gd name="T4" fmla="*/ 340462797 w 51"/>
                <a:gd name="T5" fmla="*/ 192808659 h 54"/>
                <a:gd name="T6" fmla="*/ 411396000 w 51"/>
                <a:gd name="T7" fmla="*/ 252135882 h 54"/>
                <a:gd name="T8" fmla="*/ 340462797 w 51"/>
                <a:gd name="T9" fmla="*/ 296628410 h 54"/>
                <a:gd name="T10" fmla="*/ 312090270 w 51"/>
                <a:gd name="T11" fmla="*/ 296628410 h 54"/>
                <a:gd name="T12" fmla="*/ 0 w 51"/>
                <a:gd name="T13" fmla="*/ 0 h 54"/>
                <a:gd name="T14" fmla="*/ 0 w 51"/>
                <a:gd name="T15" fmla="*/ 800900174 h 54"/>
                <a:gd name="T16" fmla="*/ 468137288 w 51"/>
                <a:gd name="T17" fmla="*/ 800900174 h 54"/>
                <a:gd name="T18" fmla="*/ 723486269 w 51"/>
                <a:gd name="T19" fmla="*/ 578429829 h 54"/>
                <a:gd name="T20" fmla="*/ 553254871 w 51"/>
                <a:gd name="T21" fmla="*/ 370786476 h 54"/>
                <a:gd name="T22" fmla="*/ 553254871 w 51"/>
                <a:gd name="T23" fmla="*/ 370786476 h 54"/>
                <a:gd name="T24" fmla="*/ 680929361 w 51"/>
                <a:gd name="T25" fmla="*/ 207639502 h 54"/>
                <a:gd name="T26" fmla="*/ 439764761 w 51"/>
                <a:gd name="T27" fmla="*/ 0 h 54"/>
                <a:gd name="T28" fmla="*/ 0 w 51"/>
                <a:gd name="T29" fmla="*/ 0 h 54"/>
                <a:gd name="T30" fmla="*/ 312090270 w 51"/>
                <a:gd name="T31" fmla="*/ 608091514 h 54"/>
                <a:gd name="T32" fmla="*/ 312090270 w 51"/>
                <a:gd name="T33" fmla="*/ 489440921 h 54"/>
                <a:gd name="T34" fmla="*/ 354650944 w 51"/>
                <a:gd name="T35" fmla="*/ 489440921 h 54"/>
                <a:gd name="T36" fmla="*/ 425580380 w 51"/>
                <a:gd name="T37" fmla="*/ 548764292 h 54"/>
                <a:gd name="T38" fmla="*/ 354650944 w 51"/>
                <a:gd name="T39" fmla="*/ 608091514 h 54"/>
                <a:gd name="T40" fmla="*/ 312090270 w 51"/>
                <a:gd name="T41" fmla="*/ 608091514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" h="54">
                  <a:moveTo>
                    <a:pt x="22" y="20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5"/>
                    <a:pt x="29" y="17"/>
                  </a:cubicBezTo>
                  <a:cubicBezTo>
                    <a:pt x="29" y="18"/>
                    <a:pt x="28" y="20"/>
                    <a:pt x="24" y="20"/>
                  </a:cubicBezTo>
                  <a:lnTo>
                    <a:pt x="22" y="20"/>
                  </a:lnTo>
                  <a:close/>
                  <a:moveTo>
                    <a:pt x="0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48" y="54"/>
                    <a:pt x="51" y="45"/>
                    <a:pt x="51" y="39"/>
                  </a:cubicBezTo>
                  <a:cubicBezTo>
                    <a:pt x="51" y="32"/>
                    <a:pt x="46" y="26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4" y="24"/>
                    <a:pt x="48" y="20"/>
                    <a:pt x="48" y="14"/>
                  </a:cubicBezTo>
                  <a:cubicBezTo>
                    <a:pt x="48" y="9"/>
                    <a:pt x="47" y="0"/>
                    <a:pt x="31" y="0"/>
                  </a:cubicBezTo>
                  <a:lnTo>
                    <a:pt x="0" y="0"/>
                  </a:lnTo>
                  <a:close/>
                  <a:moveTo>
                    <a:pt x="22" y="41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30" y="33"/>
                    <a:pt x="30" y="37"/>
                  </a:cubicBezTo>
                  <a:cubicBezTo>
                    <a:pt x="30" y="41"/>
                    <a:pt x="27" y="41"/>
                    <a:pt x="25" y="41"/>
                  </a:cubicBezTo>
                  <a:lnTo>
                    <a:pt x="22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837113" y="3432176"/>
              <a:ext cx="74613" cy="20638"/>
            </a:xfrm>
            <a:custGeom>
              <a:avLst/>
              <a:gdLst>
                <a:gd name="T0" fmla="*/ 113408585 w 47"/>
                <a:gd name="T1" fmla="*/ 20161738 h 13"/>
                <a:gd name="T2" fmla="*/ 75605194 w 47"/>
                <a:gd name="T3" fmla="*/ 20161738 h 13"/>
                <a:gd name="T4" fmla="*/ 70564848 w 47"/>
                <a:gd name="T5" fmla="*/ 12601880 h 13"/>
                <a:gd name="T6" fmla="*/ 35282424 w 47"/>
                <a:gd name="T7" fmla="*/ 7561446 h 13"/>
                <a:gd name="T8" fmla="*/ 35282424 w 47"/>
                <a:gd name="T9" fmla="*/ 0 h 13"/>
                <a:gd name="T10" fmla="*/ 0 w 47"/>
                <a:gd name="T11" fmla="*/ 0 h 13"/>
                <a:gd name="T12" fmla="*/ 5040346 w 47"/>
                <a:gd name="T13" fmla="*/ 12601880 h 13"/>
                <a:gd name="T14" fmla="*/ 22682352 w 47"/>
                <a:gd name="T15" fmla="*/ 20161738 h 13"/>
                <a:gd name="T16" fmla="*/ 17642006 w 47"/>
                <a:gd name="T17" fmla="*/ 12601880 h 13"/>
                <a:gd name="T18" fmla="*/ 35282424 w 47"/>
                <a:gd name="T19" fmla="*/ 25202173 h 13"/>
                <a:gd name="T20" fmla="*/ 57964776 w 47"/>
                <a:gd name="T21" fmla="*/ 32763619 h 13"/>
                <a:gd name="T22" fmla="*/ 75605194 w 47"/>
                <a:gd name="T23" fmla="*/ 32763619 h 13"/>
                <a:gd name="T24" fmla="*/ 118448931 w 47"/>
                <a:gd name="T25" fmla="*/ 25202173 h 13"/>
                <a:gd name="T26" fmla="*/ 113408585 w 47"/>
                <a:gd name="T27" fmla="*/ 20161738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7" h="13">
                  <a:moveTo>
                    <a:pt x="45" y="8"/>
                  </a:moveTo>
                  <a:lnTo>
                    <a:pt x="30" y="8"/>
                  </a:lnTo>
                  <a:lnTo>
                    <a:pt x="28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9" y="8"/>
                  </a:lnTo>
                  <a:lnTo>
                    <a:pt x="7" y="5"/>
                  </a:lnTo>
                  <a:lnTo>
                    <a:pt x="14" y="10"/>
                  </a:lnTo>
                  <a:lnTo>
                    <a:pt x="23" y="13"/>
                  </a:lnTo>
                  <a:lnTo>
                    <a:pt x="30" y="13"/>
                  </a:lnTo>
                  <a:lnTo>
                    <a:pt x="47" y="10"/>
                  </a:lnTo>
                  <a:lnTo>
                    <a:pt x="45" y="8"/>
                  </a:lnTo>
                  <a:close/>
                </a:path>
              </a:pathLst>
            </a:custGeom>
            <a:solidFill>
              <a:srgbClr val="64B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338638" y="3224213"/>
              <a:ext cx="509588" cy="204788"/>
            </a:xfrm>
            <a:custGeom>
              <a:avLst/>
              <a:gdLst>
                <a:gd name="T0" fmla="*/ 1880810039 w 135"/>
                <a:gd name="T1" fmla="*/ 761424968 h 53"/>
                <a:gd name="T2" fmla="*/ 1852310858 w 135"/>
                <a:gd name="T3" fmla="*/ 746494763 h 53"/>
                <a:gd name="T4" fmla="*/ 1809565862 w 135"/>
                <a:gd name="T5" fmla="*/ 731564559 h 53"/>
                <a:gd name="T6" fmla="*/ 1766820865 w 135"/>
                <a:gd name="T7" fmla="*/ 701704150 h 53"/>
                <a:gd name="T8" fmla="*/ 1738325459 w 135"/>
                <a:gd name="T9" fmla="*/ 686777810 h 53"/>
                <a:gd name="T10" fmla="*/ 1724075869 w 135"/>
                <a:gd name="T11" fmla="*/ 656917401 h 53"/>
                <a:gd name="T12" fmla="*/ 1681330872 w 135"/>
                <a:gd name="T13" fmla="*/ 627056992 h 53"/>
                <a:gd name="T14" fmla="*/ 1638582101 w 135"/>
                <a:gd name="T15" fmla="*/ 597196583 h 53"/>
                <a:gd name="T16" fmla="*/ 1581591289 w 135"/>
                <a:gd name="T17" fmla="*/ 552405970 h 53"/>
                <a:gd name="T18" fmla="*/ 1439102935 w 135"/>
                <a:gd name="T19" fmla="*/ 462828608 h 53"/>
                <a:gd name="T20" fmla="*/ 1382108348 w 135"/>
                <a:gd name="T21" fmla="*/ 432968199 h 53"/>
                <a:gd name="T22" fmla="*/ 1211128363 w 135"/>
                <a:gd name="T23" fmla="*/ 343386973 h 53"/>
                <a:gd name="T24" fmla="*/ 940405019 w 135"/>
                <a:gd name="T25" fmla="*/ 209018997 h 53"/>
                <a:gd name="T26" fmla="*/ 854915027 w 135"/>
                <a:gd name="T27" fmla="*/ 149298180 h 53"/>
                <a:gd name="T28" fmla="*/ 712426672 w 135"/>
                <a:gd name="T29" fmla="*/ 104507567 h 53"/>
                <a:gd name="T30" fmla="*/ 484452100 w 135"/>
                <a:gd name="T31" fmla="*/ 29860409 h 53"/>
                <a:gd name="T32" fmla="*/ 341963746 w 135"/>
                <a:gd name="T33" fmla="*/ 0 h 53"/>
                <a:gd name="T34" fmla="*/ 199479166 w 135"/>
                <a:gd name="T35" fmla="*/ 14930204 h 53"/>
                <a:gd name="T36" fmla="*/ 28495406 w 135"/>
                <a:gd name="T37" fmla="*/ 74651022 h 53"/>
                <a:gd name="T38" fmla="*/ 113989174 w 135"/>
                <a:gd name="T39" fmla="*/ 119437771 h 53"/>
                <a:gd name="T40" fmla="*/ 242224163 w 135"/>
                <a:gd name="T41" fmla="*/ 179158589 h 53"/>
                <a:gd name="T42" fmla="*/ 341963746 w 135"/>
                <a:gd name="T43" fmla="*/ 238879406 h 53"/>
                <a:gd name="T44" fmla="*/ 612687089 w 135"/>
                <a:gd name="T45" fmla="*/ 358317177 h 53"/>
                <a:gd name="T46" fmla="*/ 769421259 w 135"/>
                <a:gd name="T47" fmla="*/ 462828608 h 53"/>
                <a:gd name="T48" fmla="*/ 826415846 w 135"/>
                <a:gd name="T49" fmla="*/ 477758812 h 53"/>
                <a:gd name="T50" fmla="*/ 897660023 w 135"/>
                <a:gd name="T51" fmla="*/ 522545561 h 53"/>
                <a:gd name="T52" fmla="*/ 1139884186 w 135"/>
                <a:gd name="T53" fmla="*/ 612126788 h 53"/>
                <a:gd name="T54" fmla="*/ 1225374178 w 135"/>
                <a:gd name="T55" fmla="*/ 641987196 h 53"/>
                <a:gd name="T56" fmla="*/ 1282368765 w 135"/>
                <a:gd name="T57" fmla="*/ 641987196 h 53"/>
                <a:gd name="T58" fmla="*/ 1339363352 w 135"/>
                <a:gd name="T59" fmla="*/ 656917401 h 53"/>
                <a:gd name="T60" fmla="*/ 1367862533 w 135"/>
                <a:gd name="T61" fmla="*/ 686777810 h 53"/>
                <a:gd name="T62" fmla="*/ 1396357939 w 135"/>
                <a:gd name="T63" fmla="*/ 701704150 h 53"/>
                <a:gd name="T64" fmla="*/ 1453352525 w 135"/>
                <a:gd name="T65" fmla="*/ 701704150 h 53"/>
                <a:gd name="T66" fmla="*/ 1496097522 w 135"/>
                <a:gd name="T67" fmla="*/ 716634354 h 53"/>
                <a:gd name="T68" fmla="*/ 1581591289 w 135"/>
                <a:gd name="T69" fmla="*/ 731564559 h 53"/>
                <a:gd name="T70" fmla="*/ 1638582101 w 135"/>
                <a:gd name="T71" fmla="*/ 746494763 h 53"/>
                <a:gd name="T72" fmla="*/ 1695576688 w 135"/>
                <a:gd name="T73" fmla="*/ 776355172 h 53"/>
                <a:gd name="T74" fmla="*/ 1852310858 w 135"/>
                <a:gd name="T75" fmla="*/ 776355172 h 53"/>
                <a:gd name="T76" fmla="*/ 1923555035 w 135"/>
                <a:gd name="T77" fmla="*/ 776355172 h 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35" h="53">
                  <a:moveTo>
                    <a:pt x="135" y="52"/>
                  </a:moveTo>
                  <a:cubicBezTo>
                    <a:pt x="132" y="51"/>
                    <a:pt x="132" y="51"/>
                    <a:pt x="132" y="51"/>
                  </a:cubicBezTo>
                  <a:cubicBezTo>
                    <a:pt x="132" y="51"/>
                    <a:pt x="132" y="50"/>
                    <a:pt x="131" y="50"/>
                  </a:cubicBezTo>
                  <a:cubicBezTo>
                    <a:pt x="130" y="49"/>
                    <a:pt x="130" y="50"/>
                    <a:pt x="130" y="50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4" y="13"/>
                    <a:pt x="64" y="13"/>
                    <a:pt x="64" y="12"/>
                  </a:cubicBezTo>
                  <a:cubicBezTo>
                    <a:pt x="61" y="12"/>
                    <a:pt x="61" y="12"/>
                    <a:pt x="60" y="10"/>
                  </a:cubicBezTo>
                  <a:cubicBezTo>
                    <a:pt x="58" y="11"/>
                    <a:pt x="56" y="9"/>
                    <a:pt x="55" y="8"/>
                  </a:cubicBezTo>
                  <a:cubicBezTo>
                    <a:pt x="55" y="8"/>
                    <a:pt x="51" y="7"/>
                    <a:pt x="50" y="7"/>
                  </a:cubicBezTo>
                  <a:cubicBezTo>
                    <a:pt x="50" y="7"/>
                    <a:pt x="39" y="3"/>
                    <a:pt x="38" y="2"/>
                  </a:cubicBezTo>
                  <a:cubicBezTo>
                    <a:pt x="37" y="2"/>
                    <a:pt x="34" y="2"/>
                    <a:pt x="34" y="2"/>
                  </a:cubicBezTo>
                  <a:cubicBezTo>
                    <a:pt x="33" y="2"/>
                    <a:pt x="31" y="1"/>
                    <a:pt x="31" y="1"/>
                  </a:cubicBezTo>
                  <a:cubicBezTo>
                    <a:pt x="28" y="1"/>
                    <a:pt x="26" y="0"/>
                    <a:pt x="24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0"/>
                    <a:pt x="15" y="0"/>
                    <a:pt x="14" y="1"/>
                  </a:cubicBezTo>
                  <a:cubicBezTo>
                    <a:pt x="13" y="1"/>
                    <a:pt x="9" y="1"/>
                    <a:pt x="8" y="2"/>
                  </a:cubicBezTo>
                  <a:cubicBezTo>
                    <a:pt x="6" y="2"/>
                    <a:pt x="3" y="4"/>
                    <a:pt x="2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4" y="7"/>
                    <a:pt x="8" y="8"/>
                    <a:pt x="8" y="8"/>
                  </a:cubicBezTo>
                  <a:cubicBezTo>
                    <a:pt x="8" y="8"/>
                    <a:pt x="13" y="10"/>
                    <a:pt x="13" y="10"/>
                  </a:cubicBezTo>
                  <a:cubicBezTo>
                    <a:pt x="13" y="10"/>
                    <a:pt x="16" y="12"/>
                    <a:pt x="17" y="12"/>
                  </a:cubicBezTo>
                  <a:cubicBezTo>
                    <a:pt x="18" y="13"/>
                    <a:pt x="19" y="13"/>
                    <a:pt x="21" y="14"/>
                  </a:cubicBezTo>
                  <a:cubicBezTo>
                    <a:pt x="21" y="14"/>
                    <a:pt x="21" y="15"/>
                    <a:pt x="24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34" y="53"/>
                    <a:pt x="134" y="53"/>
                    <a:pt x="134" y="53"/>
                  </a:cubicBezTo>
                  <a:lnTo>
                    <a:pt x="135" y="52"/>
                  </a:lnTo>
                  <a:close/>
                </a:path>
              </a:pathLst>
            </a:custGeom>
            <a:solidFill>
              <a:srgbClr val="64B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662488" y="3455988"/>
              <a:ext cx="79375" cy="19050"/>
            </a:xfrm>
            <a:custGeom>
              <a:avLst/>
              <a:gdLst>
                <a:gd name="T0" fmla="*/ 0 w 50"/>
                <a:gd name="T1" fmla="*/ 0 h 12"/>
                <a:gd name="T2" fmla="*/ 35282188 w 50"/>
                <a:gd name="T3" fmla="*/ 0 h 12"/>
                <a:gd name="T4" fmla="*/ 42843450 w 50"/>
                <a:gd name="T5" fmla="*/ 5040313 h 12"/>
                <a:gd name="T6" fmla="*/ 78125638 w 50"/>
                <a:gd name="T7" fmla="*/ 12601575 h 12"/>
                <a:gd name="T8" fmla="*/ 78125638 w 50"/>
                <a:gd name="T9" fmla="*/ 17641888 h 12"/>
                <a:gd name="T10" fmla="*/ 113407825 w 50"/>
                <a:gd name="T11" fmla="*/ 17641888 h 12"/>
                <a:gd name="T12" fmla="*/ 126007813 w 50"/>
                <a:gd name="T13" fmla="*/ 25201563 h 12"/>
                <a:gd name="T14" fmla="*/ 78125638 w 50"/>
                <a:gd name="T15" fmla="*/ 30241875 h 12"/>
                <a:gd name="T16" fmla="*/ 65524063 w 50"/>
                <a:gd name="T17" fmla="*/ 30241875 h 12"/>
                <a:gd name="T18" fmla="*/ 35282188 w 50"/>
                <a:gd name="T19" fmla="*/ 25201563 h 12"/>
                <a:gd name="T20" fmla="*/ 25201563 w 50"/>
                <a:gd name="T21" fmla="*/ 12601575 h 12"/>
                <a:gd name="T22" fmla="*/ 25201563 w 50"/>
                <a:gd name="T23" fmla="*/ 17641888 h 12"/>
                <a:gd name="T24" fmla="*/ 5040313 w 50"/>
                <a:gd name="T25" fmla="*/ 17641888 h 12"/>
                <a:gd name="T26" fmla="*/ 0 w 50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12">
                  <a:moveTo>
                    <a:pt x="0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45" y="7"/>
                  </a:lnTo>
                  <a:lnTo>
                    <a:pt x="50" y="10"/>
                  </a:lnTo>
                  <a:lnTo>
                    <a:pt x="31" y="12"/>
                  </a:lnTo>
                  <a:lnTo>
                    <a:pt x="26" y="12"/>
                  </a:lnTo>
                  <a:lnTo>
                    <a:pt x="14" y="10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010026" y="3248026"/>
              <a:ext cx="668338" cy="207963"/>
            </a:xfrm>
            <a:custGeom>
              <a:avLst/>
              <a:gdLst>
                <a:gd name="T0" fmla="*/ 2147483647 w 177"/>
                <a:gd name="T1" fmla="*/ 741572951 h 54"/>
                <a:gd name="T2" fmla="*/ 2147483647 w 177"/>
                <a:gd name="T3" fmla="*/ 726742108 h 54"/>
                <a:gd name="T4" fmla="*/ 2147483647 w 177"/>
                <a:gd name="T5" fmla="*/ 697080423 h 54"/>
                <a:gd name="T6" fmla="*/ 2147483647 w 177"/>
                <a:gd name="T7" fmla="*/ 697080423 h 54"/>
                <a:gd name="T8" fmla="*/ 2147483647 w 177"/>
                <a:gd name="T9" fmla="*/ 682249580 h 54"/>
                <a:gd name="T10" fmla="*/ 2147483647 w 177"/>
                <a:gd name="T11" fmla="*/ 652584043 h 54"/>
                <a:gd name="T12" fmla="*/ 2147483647 w 177"/>
                <a:gd name="T13" fmla="*/ 622922357 h 54"/>
                <a:gd name="T14" fmla="*/ 2147483647 w 177"/>
                <a:gd name="T15" fmla="*/ 578429829 h 54"/>
                <a:gd name="T16" fmla="*/ 2110120534 w 177"/>
                <a:gd name="T17" fmla="*/ 519102606 h 54"/>
                <a:gd name="T18" fmla="*/ 2010319169 w 177"/>
                <a:gd name="T19" fmla="*/ 459775384 h 54"/>
                <a:gd name="T20" fmla="*/ 1910514028 w 177"/>
                <a:gd name="T21" fmla="*/ 400452012 h 54"/>
                <a:gd name="T22" fmla="*/ 1596848278 w 177"/>
                <a:gd name="T23" fmla="*/ 252135882 h 54"/>
                <a:gd name="T24" fmla="*/ 1497046913 w 177"/>
                <a:gd name="T25" fmla="*/ 192808659 h 54"/>
                <a:gd name="T26" fmla="*/ 1382983894 w 177"/>
                <a:gd name="T27" fmla="*/ 133485288 h 54"/>
                <a:gd name="T28" fmla="*/ 1126349654 w 177"/>
                <a:gd name="T29" fmla="*/ 44496380 h 54"/>
                <a:gd name="T30" fmla="*/ 1026544512 w 177"/>
                <a:gd name="T31" fmla="*/ 14830843 h 54"/>
                <a:gd name="T32" fmla="*/ 869711638 w 177"/>
                <a:gd name="T33" fmla="*/ 0 h 54"/>
                <a:gd name="T34" fmla="*/ 712878763 w 177"/>
                <a:gd name="T35" fmla="*/ 29661686 h 54"/>
                <a:gd name="T36" fmla="*/ 584561643 w 177"/>
                <a:gd name="T37" fmla="*/ 88988908 h 54"/>
                <a:gd name="T38" fmla="*/ 384955136 w 177"/>
                <a:gd name="T39" fmla="*/ 207639502 h 54"/>
                <a:gd name="T40" fmla="*/ 313665749 w 177"/>
                <a:gd name="T41" fmla="*/ 266966725 h 54"/>
                <a:gd name="T42" fmla="*/ 242380139 w 177"/>
                <a:gd name="T43" fmla="*/ 311463104 h 54"/>
                <a:gd name="T44" fmla="*/ 199606507 w 177"/>
                <a:gd name="T45" fmla="*/ 355955633 h 54"/>
                <a:gd name="T46" fmla="*/ 156832875 w 177"/>
                <a:gd name="T47" fmla="*/ 415282855 h 54"/>
                <a:gd name="T48" fmla="*/ 99801365 w 177"/>
                <a:gd name="T49" fmla="*/ 474606227 h 54"/>
                <a:gd name="T50" fmla="*/ 0 w 177"/>
                <a:gd name="T51" fmla="*/ 563595135 h 54"/>
                <a:gd name="T52" fmla="*/ 0 w 177"/>
                <a:gd name="T53" fmla="*/ 563595135 h 54"/>
                <a:gd name="T54" fmla="*/ 0 w 177"/>
                <a:gd name="T55" fmla="*/ 593260672 h 54"/>
                <a:gd name="T56" fmla="*/ 0 w 177"/>
                <a:gd name="T57" fmla="*/ 593260672 h 54"/>
                <a:gd name="T58" fmla="*/ 57031509 w 177"/>
                <a:gd name="T59" fmla="*/ 578429829 h 54"/>
                <a:gd name="T60" fmla="*/ 413470891 w 177"/>
                <a:gd name="T61" fmla="*/ 370786476 h 54"/>
                <a:gd name="T62" fmla="*/ 670105131 w 177"/>
                <a:gd name="T63" fmla="*/ 252135882 h 54"/>
                <a:gd name="T64" fmla="*/ 855453760 w 177"/>
                <a:gd name="T65" fmla="*/ 296628410 h 54"/>
                <a:gd name="T66" fmla="*/ 926743147 w 177"/>
                <a:gd name="T67" fmla="*/ 311463104 h 54"/>
                <a:gd name="T68" fmla="*/ 1083576022 w 177"/>
                <a:gd name="T69" fmla="*/ 355955633 h 54"/>
                <a:gd name="T70" fmla="*/ 1169123286 w 177"/>
                <a:gd name="T71" fmla="*/ 400452012 h 54"/>
                <a:gd name="T72" fmla="*/ 1240408897 w 177"/>
                <a:gd name="T73" fmla="*/ 430113698 h 54"/>
                <a:gd name="T74" fmla="*/ 1325956161 w 177"/>
                <a:gd name="T75" fmla="*/ 459775384 h 54"/>
                <a:gd name="T76" fmla="*/ 1397241771 w 177"/>
                <a:gd name="T77" fmla="*/ 489440921 h 54"/>
                <a:gd name="T78" fmla="*/ 1596848278 w 177"/>
                <a:gd name="T79" fmla="*/ 563595135 h 54"/>
                <a:gd name="T80" fmla="*/ 1782196907 w 177"/>
                <a:gd name="T81" fmla="*/ 622922357 h 54"/>
                <a:gd name="T82" fmla="*/ 1853486294 w 177"/>
                <a:gd name="T83" fmla="*/ 637753200 h 54"/>
                <a:gd name="T84" fmla="*/ 1896256150 w 177"/>
                <a:gd name="T85" fmla="*/ 667418737 h 54"/>
                <a:gd name="T86" fmla="*/ 1953287660 w 177"/>
                <a:gd name="T87" fmla="*/ 667418737 h 54"/>
                <a:gd name="T88" fmla="*/ 1967545537 w 177"/>
                <a:gd name="T89" fmla="*/ 697080423 h 54"/>
                <a:gd name="T90" fmla="*/ 2024577046 w 177"/>
                <a:gd name="T91" fmla="*/ 711911265 h 54"/>
                <a:gd name="T92" fmla="*/ 2081604780 w 177"/>
                <a:gd name="T93" fmla="*/ 697080423 h 54"/>
                <a:gd name="T94" fmla="*/ 2138636289 w 177"/>
                <a:gd name="T95" fmla="*/ 726742108 h 54"/>
                <a:gd name="T96" fmla="*/ 2147483647 w 177"/>
                <a:gd name="T97" fmla="*/ 741572951 h 54"/>
                <a:gd name="T98" fmla="*/ 2147483647 w 177"/>
                <a:gd name="T99" fmla="*/ 771238488 h 54"/>
                <a:gd name="T100" fmla="*/ 2147483647 w 177"/>
                <a:gd name="T101" fmla="*/ 800900174 h 54"/>
                <a:gd name="T102" fmla="*/ 2147483647 w 177"/>
                <a:gd name="T103" fmla="*/ 786069331 h 54"/>
                <a:gd name="T104" fmla="*/ 2147483647 w 177"/>
                <a:gd name="T105" fmla="*/ 771238488 h 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7" h="54">
                  <a:moveTo>
                    <a:pt x="174" y="52"/>
                  </a:moveTo>
                  <a:cubicBezTo>
                    <a:pt x="174" y="52"/>
                    <a:pt x="174" y="51"/>
                    <a:pt x="173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7"/>
                    <a:pt x="168" y="47"/>
                    <a:pt x="168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4"/>
                    <a:pt x="163" y="44"/>
                    <a:pt x="163" y="44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6" y="14"/>
                    <a:pt x="105" y="13"/>
                    <a:pt x="105" y="13"/>
                  </a:cubicBezTo>
                  <a:cubicBezTo>
                    <a:pt x="103" y="12"/>
                    <a:pt x="102" y="12"/>
                    <a:pt x="101" y="11"/>
                  </a:cubicBezTo>
                  <a:cubicBezTo>
                    <a:pt x="100" y="11"/>
                    <a:pt x="97" y="10"/>
                    <a:pt x="97" y="9"/>
                  </a:cubicBezTo>
                  <a:cubicBezTo>
                    <a:pt x="97" y="9"/>
                    <a:pt x="92" y="8"/>
                    <a:pt x="92" y="7"/>
                  </a:cubicBezTo>
                  <a:cubicBezTo>
                    <a:pt x="92" y="7"/>
                    <a:pt x="81" y="3"/>
                    <a:pt x="79" y="3"/>
                  </a:cubicBezTo>
                  <a:cubicBezTo>
                    <a:pt x="78" y="3"/>
                    <a:pt x="76" y="2"/>
                    <a:pt x="75" y="2"/>
                  </a:cubicBezTo>
                  <a:cubicBezTo>
                    <a:pt x="75" y="2"/>
                    <a:pt x="73" y="2"/>
                    <a:pt x="72" y="1"/>
                  </a:cubicBezTo>
                  <a:cubicBezTo>
                    <a:pt x="70" y="1"/>
                    <a:pt x="68" y="1"/>
                    <a:pt x="65" y="1"/>
                  </a:cubicBezTo>
                  <a:cubicBezTo>
                    <a:pt x="64" y="1"/>
                    <a:pt x="63" y="1"/>
                    <a:pt x="61" y="0"/>
                  </a:cubicBezTo>
                  <a:cubicBezTo>
                    <a:pt x="60" y="1"/>
                    <a:pt x="57" y="0"/>
                    <a:pt x="56" y="1"/>
                  </a:cubicBezTo>
                  <a:cubicBezTo>
                    <a:pt x="54" y="1"/>
                    <a:pt x="51" y="2"/>
                    <a:pt x="50" y="2"/>
                  </a:cubicBezTo>
                  <a:cubicBezTo>
                    <a:pt x="48" y="2"/>
                    <a:pt x="45" y="4"/>
                    <a:pt x="44" y="5"/>
                  </a:cubicBezTo>
                  <a:cubicBezTo>
                    <a:pt x="43" y="5"/>
                    <a:pt x="42" y="6"/>
                    <a:pt x="41" y="6"/>
                  </a:cubicBezTo>
                  <a:cubicBezTo>
                    <a:pt x="40" y="7"/>
                    <a:pt x="34" y="10"/>
                    <a:pt x="34" y="10"/>
                  </a:cubicBezTo>
                  <a:cubicBezTo>
                    <a:pt x="34" y="10"/>
                    <a:pt x="28" y="14"/>
                    <a:pt x="27" y="14"/>
                  </a:cubicBezTo>
                  <a:cubicBezTo>
                    <a:pt x="27" y="15"/>
                    <a:pt x="25" y="15"/>
                    <a:pt x="25" y="16"/>
                  </a:cubicBezTo>
                  <a:cubicBezTo>
                    <a:pt x="24" y="16"/>
                    <a:pt x="23" y="18"/>
                    <a:pt x="22" y="18"/>
                  </a:cubicBezTo>
                  <a:cubicBezTo>
                    <a:pt x="22" y="18"/>
                    <a:pt x="20" y="19"/>
                    <a:pt x="20" y="19"/>
                  </a:cubicBezTo>
                  <a:cubicBezTo>
                    <a:pt x="20" y="20"/>
                    <a:pt x="18" y="21"/>
                    <a:pt x="17" y="21"/>
                  </a:cubicBezTo>
                  <a:cubicBezTo>
                    <a:pt x="17" y="21"/>
                    <a:pt x="16" y="22"/>
                    <a:pt x="16" y="23"/>
                  </a:cubicBezTo>
                  <a:cubicBezTo>
                    <a:pt x="15" y="23"/>
                    <a:pt x="15" y="24"/>
                    <a:pt x="14" y="24"/>
                  </a:cubicBezTo>
                  <a:cubicBezTo>
                    <a:pt x="14" y="24"/>
                    <a:pt x="12" y="25"/>
                    <a:pt x="12" y="25"/>
                  </a:cubicBezTo>
                  <a:cubicBezTo>
                    <a:pt x="12" y="26"/>
                    <a:pt x="12" y="28"/>
                    <a:pt x="11" y="28"/>
                  </a:cubicBezTo>
                  <a:cubicBezTo>
                    <a:pt x="11" y="28"/>
                    <a:pt x="9" y="29"/>
                    <a:pt x="9" y="29"/>
                  </a:cubicBezTo>
                  <a:cubicBezTo>
                    <a:pt x="9" y="29"/>
                    <a:pt x="8" y="30"/>
                    <a:pt x="7" y="32"/>
                  </a:cubicBezTo>
                  <a:cubicBezTo>
                    <a:pt x="6" y="32"/>
                    <a:pt x="4" y="33"/>
                    <a:pt x="3" y="34"/>
                  </a:cubicBezTo>
                  <a:cubicBezTo>
                    <a:pt x="2" y="35"/>
                    <a:pt x="1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" y="38"/>
                    <a:pt x="1" y="39"/>
                  </a:cubicBezTo>
                  <a:cubicBezTo>
                    <a:pt x="1" y="39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0"/>
                    <a:pt x="2" y="40"/>
                    <a:pt x="3" y="39"/>
                  </a:cubicBezTo>
                  <a:cubicBezTo>
                    <a:pt x="3" y="39"/>
                    <a:pt x="4" y="39"/>
                    <a:pt x="4" y="39"/>
                  </a:cubicBezTo>
                  <a:cubicBezTo>
                    <a:pt x="5" y="38"/>
                    <a:pt x="6" y="37"/>
                    <a:pt x="7" y="37"/>
                  </a:cubicBezTo>
                  <a:cubicBezTo>
                    <a:pt x="15" y="33"/>
                    <a:pt x="22" y="29"/>
                    <a:pt x="29" y="25"/>
                  </a:cubicBezTo>
                  <a:cubicBezTo>
                    <a:pt x="33" y="23"/>
                    <a:pt x="36" y="22"/>
                    <a:pt x="40" y="20"/>
                  </a:cubicBezTo>
                  <a:cubicBezTo>
                    <a:pt x="40" y="19"/>
                    <a:pt x="44" y="17"/>
                    <a:pt x="47" y="17"/>
                  </a:cubicBezTo>
                  <a:cubicBezTo>
                    <a:pt x="50" y="16"/>
                    <a:pt x="54" y="17"/>
                    <a:pt x="55" y="18"/>
                  </a:cubicBezTo>
                  <a:cubicBezTo>
                    <a:pt x="56" y="18"/>
                    <a:pt x="59" y="19"/>
                    <a:pt x="60" y="20"/>
                  </a:cubicBezTo>
                  <a:cubicBezTo>
                    <a:pt x="60" y="20"/>
                    <a:pt x="61" y="20"/>
                    <a:pt x="61" y="20"/>
                  </a:cubicBezTo>
                  <a:cubicBezTo>
                    <a:pt x="61" y="20"/>
                    <a:pt x="64" y="21"/>
                    <a:pt x="65" y="21"/>
                  </a:cubicBezTo>
                  <a:cubicBezTo>
                    <a:pt x="66" y="21"/>
                    <a:pt x="66" y="22"/>
                    <a:pt x="67" y="22"/>
                  </a:cubicBezTo>
                  <a:cubicBezTo>
                    <a:pt x="69" y="23"/>
                    <a:pt x="74" y="24"/>
                    <a:pt x="76" y="24"/>
                  </a:cubicBezTo>
                  <a:cubicBezTo>
                    <a:pt x="77" y="25"/>
                    <a:pt x="78" y="26"/>
                    <a:pt x="79" y="26"/>
                  </a:cubicBezTo>
                  <a:cubicBezTo>
                    <a:pt x="80" y="27"/>
                    <a:pt x="80" y="26"/>
                    <a:pt x="82" y="27"/>
                  </a:cubicBezTo>
                  <a:cubicBezTo>
                    <a:pt x="84" y="27"/>
                    <a:pt x="85" y="28"/>
                    <a:pt x="85" y="28"/>
                  </a:cubicBezTo>
                  <a:cubicBezTo>
                    <a:pt x="86" y="28"/>
                    <a:pt x="86" y="28"/>
                    <a:pt x="87" y="29"/>
                  </a:cubicBezTo>
                  <a:cubicBezTo>
                    <a:pt x="87" y="29"/>
                    <a:pt x="88" y="29"/>
                    <a:pt x="89" y="30"/>
                  </a:cubicBezTo>
                  <a:cubicBezTo>
                    <a:pt x="89" y="30"/>
                    <a:pt x="93" y="31"/>
                    <a:pt x="93" y="31"/>
                  </a:cubicBezTo>
                  <a:cubicBezTo>
                    <a:pt x="93" y="31"/>
                    <a:pt x="96" y="32"/>
                    <a:pt x="96" y="32"/>
                  </a:cubicBezTo>
                  <a:cubicBezTo>
                    <a:pt x="97" y="32"/>
                    <a:pt x="98" y="33"/>
                    <a:pt x="98" y="33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6" y="50"/>
                    <a:pt x="156" y="50"/>
                    <a:pt x="156" y="50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7" y="52"/>
                    <a:pt x="177" y="52"/>
                    <a:pt x="177" y="52"/>
                  </a:cubicBezTo>
                  <a:lnTo>
                    <a:pt x="174" y="52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443413" y="3556001"/>
              <a:ext cx="52388" cy="65088"/>
            </a:xfrm>
            <a:custGeom>
              <a:avLst/>
              <a:gdLst>
                <a:gd name="T0" fmla="*/ 196035896 w 14"/>
                <a:gd name="T1" fmla="*/ 234542694 h 17"/>
                <a:gd name="T2" fmla="*/ 126023076 w 14"/>
                <a:gd name="T3" fmla="*/ 249202808 h 17"/>
                <a:gd name="T4" fmla="*/ 42007692 w 14"/>
                <a:gd name="T5" fmla="*/ 219886408 h 17"/>
                <a:gd name="T6" fmla="*/ 0 w 14"/>
                <a:gd name="T7" fmla="*/ 117273261 h 17"/>
                <a:gd name="T8" fmla="*/ 42007692 w 14"/>
                <a:gd name="T9" fmla="*/ 29316401 h 17"/>
                <a:gd name="T10" fmla="*/ 126023076 w 14"/>
                <a:gd name="T11" fmla="*/ 0 h 17"/>
                <a:gd name="T12" fmla="*/ 196035896 w 14"/>
                <a:gd name="T13" fmla="*/ 14660115 h 17"/>
                <a:gd name="T14" fmla="*/ 196035896 w 14"/>
                <a:gd name="T15" fmla="*/ 58636631 h 17"/>
                <a:gd name="T16" fmla="*/ 126023076 w 14"/>
                <a:gd name="T17" fmla="*/ 43976516 h 17"/>
                <a:gd name="T18" fmla="*/ 56010256 w 14"/>
                <a:gd name="T19" fmla="*/ 117273261 h 17"/>
                <a:gd name="T20" fmla="*/ 126023076 w 14"/>
                <a:gd name="T21" fmla="*/ 205226293 h 17"/>
                <a:gd name="T22" fmla="*/ 196035896 w 14"/>
                <a:gd name="T23" fmla="*/ 175906063 h 17"/>
                <a:gd name="T24" fmla="*/ 196035896 w 14"/>
                <a:gd name="T25" fmla="*/ 234542694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7">
                  <a:moveTo>
                    <a:pt x="14" y="16"/>
                  </a:moveTo>
                  <a:cubicBezTo>
                    <a:pt x="13" y="17"/>
                    <a:pt x="11" y="17"/>
                    <a:pt x="9" y="17"/>
                  </a:cubicBezTo>
                  <a:cubicBezTo>
                    <a:pt x="6" y="17"/>
                    <a:pt x="4" y="16"/>
                    <a:pt x="3" y="15"/>
                  </a:cubicBezTo>
                  <a:cubicBezTo>
                    <a:pt x="1" y="13"/>
                    <a:pt x="0" y="11"/>
                    <a:pt x="0" y="8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0" y="0"/>
                    <a:pt x="12" y="0"/>
                    <a:pt x="14" y="1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3"/>
                    <a:pt x="10" y="3"/>
                    <a:pt x="9" y="3"/>
                  </a:cubicBezTo>
                  <a:cubicBezTo>
                    <a:pt x="6" y="3"/>
                    <a:pt x="4" y="5"/>
                    <a:pt x="4" y="8"/>
                  </a:cubicBezTo>
                  <a:cubicBezTo>
                    <a:pt x="4" y="12"/>
                    <a:pt x="7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lnTo>
                    <a:pt x="14" y="16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503738" y="3556001"/>
              <a:ext cx="41275" cy="65088"/>
            </a:xfrm>
            <a:custGeom>
              <a:avLst/>
              <a:gdLst>
                <a:gd name="T0" fmla="*/ 47883763 w 26"/>
                <a:gd name="T1" fmla="*/ 103327994 h 41"/>
                <a:gd name="T2" fmla="*/ 25201563 w 26"/>
                <a:gd name="T3" fmla="*/ 103327994 h 41"/>
                <a:gd name="T4" fmla="*/ 25201563 w 26"/>
                <a:gd name="T5" fmla="*/ 17642023 h 41"/>
                <a:gd name="T6" fmla="*/ 0 w 26"/>
                <a:gd name="T7" fmla="*/ 17642023 h 41"/>
                <a:gd name="T8" fmla="*/ 0 w 26"/>
                <a:gd name="T9" fmla="*/ 0 h 41"/>
                <a:gd name="T10" fmla="*/ 65524063 w 26"/>
                <a:gd name="T11" fmla="*/ 0 h 41"/>
                <a:gd name="T12" fmla="*/ 65524063 w 26"/>
                <a:gd name="T13" fmla="*/ 17642023 h 41"/>
                <a:gd name="T14" fmla="*/ 47883763 w 26"/>
                <a:gd name="T15" fmla="*/ 17642023 h 41"/>
                <a:gd name="T16" fmla="*/ 47883763 w 26"/>
                <a:gd name="T17" fmla="*/ 103327994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41">
                  <a:moveTo>
                    <a:pt x="19" y="41"/>
                  </a:moveTo>
                  <a:lnTo>
                    <a:pt x="10" y="41"/>
                  </a:lnTo>
                  <a:lnTo>
                    <a:pt x="1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7"/>
                  </a:lnTo>
                  <a:lnTo>
                    <a:pt x="19" y="7"/>
                  </a:lnTo>
                  <a:lnTo>
                    <a:pt x="19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4560888" y="3556001"/>
              <a:ext cx="41275" cy="65088"/>
            </a:xfrm>
            <a:custGeom>
              <a:avLst/>
              <a:gdLst>
                <a:gd name="T0" fmla="*/ 42239334 w 11"/>
                <a:gd name="T1" fmla="*/ 43976516 h 17"/>
                <a:gd name="T2" fmla="*/ 56317861 w 11"/>
                <a:gd name="T3" fmla="*/ 43976516 h 17"/>
                <a:gd name="T4" fmla="*/ 98557195 w 11"/>
                <a:gd name="T5" fmla="*/ 43976516 h 17"/>
                <a:gd name="T6" fmla="*/ 112635723 w 11"/>
                <a:gd name="T7" fmla="*/ 73296745 h 17"/>
                <a:gd name="T8" fmla="*/ 98557195 w 11"/>
                <a:gd name="T9" fmla="*/ 102613146 h 17"/>
                <a:gd name="T10" fmla="*/ 70396389 w 11"/>
                <a:gd name="T11" fmla="*/ 117273261 h 17"/>
                <a:gd name="T12" fmla="*/ 42239334 w 11"/>
                <a:gd name="T13" fmla="*/ 117273261 h 17"/>
                <a:gd name="T14" fmla="*/ 42239334 w 11"/>
                <a:gd name="T15" fmla="*/ 43976516 h 17"/>
                <a:gd name="T16" fmla="*/ 0 w 11"/>
                <a:gd name="T17" fmla="*/ 0 h 17"/>
                <a:gd name="T18" fmla="*/ 0 w 11"/>
                <a:gd name="T19" fmla="*/ 249202808 h 17"/>
                <a:gd name="T20" fmla="*/ 42239334 w 11"/>
                <a:gd name="T21" fmla="*/ 249202808 h 17"/>
                <a:gd name="T22" fmla="*/ 42239334 w 11"/>
                <a:gd name="T23" fmla="*/ 161249777 h 17"/>
                <a:gd name="T24" fmla="*/ 84478668 w 11"/>
                <a:gd name="T25" fmla="*/ 161249777 h 17"/>
                <a:gd name="T26" fmla="*/ 140796530 w 11"/>
                <a:gd name="T27" fmla="*/ 131929547 h 17"/>
                <a:gd name="T28" fmla="*/ 154875057 w 11"/>
                <a:gd name="T29" fmla="*/ 73296745 h 17"/>
                <a:gd name="T30" fmla="*/ 140796530 w 11"/>
                <a:gd name="T31" fmla="*/ 14660115 h 17"/>
                <a:gd name="T32" fmla="*/ 70396389 w 11"/>
                <a:gd name="T33" fmla="*/ 0 h 17"/>
                <a:gd name="T34" fmla="*/ 0 w 11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" h="17">
                  <a:moveTo>
                    <a:pt x="3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7" y="4"/>
                    <a:pt x="8" y="4"/>
                    <a:pt x="8" y="5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3" y="3"/>
                  </a:lnTo>
                  <a:close/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10" y="9"/>
                  </a:cubicBezTo>
                  <a:cubicBezTo>
                    <a:pt x="11" y="8"/>
                    <a:pt x="11" y="6"/>
                    <a:pt x="11" y="5"/>
                  </a:cubicBezTo>
                  <a:cubicBezTo>
                    <a:pt x="11" y="4"/>
                    <a:pt x="11" y="2"/>
                    <a:pt x="10" y="1"/>
                  </a:cubicBezTo>
                  <a:cubicBezTo>
                    <a:pt x="8" y="0"/>
                    <a:pt x="7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605338" y="3556001"/>
              <a:ext cx="68263" cy="65088"/>
            </a:xfrm>
            <a:custGeom>
              <a:avLst/>
              <a:gdLst>
                <a:gd name="T0" fmla="*/ 37803414 w 43"/>
                <a:gd name="T1" fmla="*/ 68045535 h 41"/>
                <a:gd name="T2" fmla="*/ 55443844 w 43"/>
                <a:gd name="T3" fmla="*/ 30242107 h 41"/>
                <a:gd name="T4" fmla="*/ 68045511 w 43"/>
                <a:gd name="T5" fmla="*/ 68045535 h 41"/>
                <a:gd name="T6" fmla="*/ 37803414 w 43"/>
                <a:gd name="T7" fmla="*/ 68045535 h 41"/>
                <a:gd name="T8" fmla="*/ 85685940 w 43"/>
                <a:gd name="T9" fmla="*/ 103327994 h 41"/>
                <a:gd name="T10" fmla="*/ 108368306 w 43"/>
                <a:gd name="T11" fmla="*/ 103327994 h 41"/>
                <a:gd name="T12" fmla="*/ 60484193 w 43"/>
                <a:gd name="T13" fmla="*/ 0 h 41"/>
                <a:gd name="T14" fmla="*/ 47884113 w 43"/>
                <a:gd name="T15" fmla="*/ 0 h 41"/>
                <a:gd name="T16" fmla="*/ 0 w 43"/>
                <a:gd name="T17" fmla="*/ 103327994 h 41"/>
                <a:gd name="T18" fmla="*/ 25201747 w 43"/>
                <a:gd name="T19" fmla="*/ 103327994 h 41"/>
                <a:gd name="T20" fmla="*/ 30242097 w 43"/>
                <a:gd name="T21" fmla="*/ 80645620 h 41"/>
                <a:gd name="T22" fmla="*/ 73085860 w 43"/>
                <a:gd name="T23" fmla="*/ 80645620 h 41"/>
                <a:gd name="T24" fmla="*/ 85685940 w 43"/>
                <a:gd name="T25" fmla="*/ 103327994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" h="41">
                  <a:moveTo>
                    <a:pt x="15" y="27"/>
                  </a:moveTo>
                  <a:lnTo>
                    <a:pt x="22" y="12"/>
                  </a:lnTo>
                  <a:lnTo>
                    <a:pt x="27" y="27"/>
                  </a:lnTo>
                  <a:lnTo>
                    <a:pt x="15" y="27"/>
                  </a:lnTo>
                  <a:close/>
                  <a:moveTo>
                    <a:pt x="34" y="41"/>
                  </a:moveTo>
                  <a:lnTo>
                    <a:pt x="43" y="4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0" y="41"/>
                  </a:lnTo>
                  <a:lnTo>
                    <a:pt x="10" y="41"/>
                  </a:lnTo>
                  <a:lnTo>
                    <a:pt x="12" y="32"/>
                  </a:lnTo>
                  <a:lnTo>
                    <a:pt x="29" y="32"/>
                  </a:lnTo>
                  <a:lnTo>
                    <a:pt x="34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678363" y="3556001"/>
              <a:ext cx="60325" cy="65088"/>
            </a:xfrm>
            <a:custGeom>
              <a:avLst/>
              <a:gdLst>
                <a:gd name="T0" fmla="*/ 35282188 w 38"/>
                <a:gd name="T1" fmla="*/ 50403512 h 41"/>
                <a:gd name="T2" fmla="*/ 5040313 w 38"/>
                <a:gd name="T3" fmla="*/ 0 h 41"/>
                <a:gd name="T4" fmla="*/ 30241875 w 38"/>
                <a:gd name="T5" fmla="*/ 0 h 41"/>
                <a:gd name="T6" fmla="*/ 47883763 w 38"/>
                <a:gd name="T7" fmla="*/ 30242107 h 41"/>
                <a:gd name="T8" fmla="*/ 70564375 w 38"/>
                <a:gd name="T9" fmla="*/ 0 h 41"/>
                <a:gd name="T10" fmla="*/ 95765938 w 38"/>
                <a:gd name="T11" fmla="*/ 0 h 41"/>
                <a:gd name="T12" fmla="*/ 57964388 w 38"/>
                <a:gd name="T13" fmla="*/ 50403512 h 41"/>
                <a:gd name="T14" fmla="*/ 95765938 w 38"/>
                <a:gd name="T15" fmla="*/ 103327994 h 41"/>
                <a:gd name="T16" fmla="*/ 70564375 w 38"/>
                <a:gd name="T17" fmla="*/ 103327994 h 41"/>
                <a:gd name="T18" fmla="*/ 47883763 w 38"/>
                <a:gd name="T19" fmla="*/ 68045535 h 41"/>
                <a:gd name="T20" fmla="*/ 22682200 w 38"/>
                <a:gd name="T21" fmla="*/ 103327994 h 41"/>
                <a:gd name="T22" fmla="*/ 0 w 38"/>
                <a:gd name="T23" fmla="*/ 103327994 h 41"/>
                <a:gd name="T24" fmla="*/ 35282188 w 38"/>
                <a:gd name="T25" fmla="*/ 50403512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41">
                  <a:moveTo>
                    <a:pt x="14" y="20"/>
                  </a:moveTo>
                  <a:lnTo>
                    <a:pt x="2" y="0"/>
                  </a:lnTo>
                  <a:lnTo>
                    <a:pt x="12" y="0"/>
                  </a:lnTo>
                  <a:lnTo>
                    <a:pt x="19" y="12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23" y="20"/>
                  </a:lnTo>
                  <a:lnTo>
                    <a:pt x="38" y="41"/>
                  </a:lnTo>
                  <a:lnTo>
                    <a:pt x="28" y="41"/>
                  </a:lnTo>
                  <a:lnTo>
                    <a:pt x="19" y="27"/>
                  </a:lnTo>
                  <a:lnTo>
                    <a:pt x="9" y="41"/>
                  </a:lnTo>
                  <a:lnTo>
                    <a:pt x="0" y="41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749801" y="3556001"/>
              <a:ext cx="71438" cy="65088"/>
            </a:xfrm>
            <a:custGeom>
              <a:avLst/>
              <a:gdLst>
                <a:gd name="T0" fmla="*/ 141368282 w 19"/>
                <a:gd name="T1" fmla="*/ 205226293 h 17"/>
                <a:gd name="T2" fmla="*/ 56548817 w 19"/>
                <a:gd name="T3" fmla="*/ 117273261 h 17"/>
                <a:gd name="T4" fmla="*/ 141368282 w 19"/>
                <a:gd name="T5" fmla="*/ 43976516 h 17"/>
                <a:gd name="T6" fmla="*/ 212050543 w 19"/>
                <a:gd name="T7" fmla="*/ 117273261 h 17"/>
                <a:gd name="T8" fmla="*/ 141368282 w 19"/>
                <a:gd name="T9" fmla="*/ 205226293 h 17"/>
                <a:gd name="T10" fmla="*/ 141368282 w 19"/>
                <a:gd name="T11" fmla="*/ 0 h 17"/>
                <a:gd name="T12" fmla="*/ 0 w 19"/>
                <a:gd name="T13" fmla="*/ 117273261 h 17"/>
                <a:gd name="T14" fmla="*/ 141368282 w 19"/>
                <a:gd name="T15" fmla="*/ 249202808 h 17"/>
                <a:gd name="T16" fmla="*/ 268599360 w 19"/>
                <a:gd name="T17" fmla="*/ 117273261 h 17"/>
                <a:gd name="T18" fmla="*/ 141368282 w 19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7">
                  <a:moveTo>
                    <a:pt x="10" y="14"/>
                  </a:moveTo>
                  <a:cubicBezTo>
                    <a:pt x="6" y="14"/>
                    <a:pt x="4" y="12"/>
                    <a:pt x="4" y="8"/>
                  </a:cubicBezTo>
                  <a:cubicBezTo>
                    <a:pt x="4" y="5"/>
                    <a:pt x="6" y="3"/>
                    <a:pt x="10" y="3"/>
                  </a:cubicBezTo>
                  <a:cubicBezTo>
                    <a:pt x="13" y="3"/>
                    <a:pt x="15" y="5"/>
                    <a:pt x="15" y="8"/>
                  </a:cubicBezTo>
                  <a:cubicBezTo>
                    <a:pt x="15" y="12"/>
                    <a:pt x="13" y="14"/>
                    <a:pt x="10" y="14"/>
                  </a:cubicBezTo>
                  <a:close/>
                  <a:moveTo>
                    <a:pt x="10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4"/>
                    <a:pt x="4" y="17"/>
                    <a:pt x="10" y="17"/>
                  </a:cubicBezTo>
                  <a:cubicBezTo>
                    <a:pt x="15" y="17"/>
                    <a:pt x="19" y="14"/>
                    <a:pt x="19" y="8"/>
                  </a:cubicBezTo>
                  <a:cubicBezTo>
                    <a:pt x="19" y="3"/>
                    <a:pt x="15" y="0"/>
                    <a:pt x="10" y="0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4837113" y="3556001"/>
              <a:ext cx="44450" cy="65088"/>
            </a:xfrm>
            <a:custGeom>
              <a:avLst/>
              <a:gdLst>
                <a:gd name="T0" fmla="*/ 54884638 w 12"/>
                <a:gd name="T1" fmla="*/ 43976516 h 17"/>
                <a:gd name="T2" fmla="*/ 68604871 w 12"/>
                <a:gd name="T3" fmla="*/ 43976516 h 17"/>
                <a:gd name="T4" fmla="*/ 96045338 w 12"/>
                <a:gd name="T5" fmla="*/ 73296745 h 17"/>
                <a:gd name="T6" fmla="*/ 68604871 w 12"/>
                <a:gd name="T7" fmla="*/ 102613146 h 17"/>
                <a:gd name="T8" fmla="*/ 54884638 w 12"/>
                <a:gd name="T9" fmla="*/ 102613146 h 17"/>
                <a:gd name="T10" fmla="*/ 54884638 w 12"/>
                <a:gd name="T11" fmla="*/ 43976516 h 17"/>
                <a:gd name="T12" fmla="*/ 0 w 12"/>
                <a:gd name="T13" fmla="*/ 0 h 17"/>
                <a:gd name="T14" fmla="*/ 0 w 12"/>
                <a:gd name="T15" fmla="*/ 249202808 h 17"/>
                <a:gd name="T16" fmla="*/ 82325104 w 12"/>
                <a:gd name="T17" fmla="*/ 249202808 h 17"/>
                <a:gd name="T18" fmla="*/ 150929975 w 12"/>
                <a:gd name="T19" fmla="*/ 234542694 h 17"/>
                <a:gd name="T20" fmla="*/ 164650208 w 12"/>
                <a:gd name="T21" fmla="*/ 175906063 h 17"/>
                <a:gd name="T22" fmla="*/ 150929975 w 12"/>
                <a:gd name="T23" fmla="*/ 131929547 h 17"/>
                <a:gd name="T24" fmla="*/ 123489508 w 12"/>
                <a:gd name="T25" fmla="*/ 117273261 h 17"/>
                <a:gd name="T26" fmla="*/ 150929975 w 12"/>
                <a:gd name="T27" fmla="*/ 73296745 h 17"/>
                <a:gd name="T28" fmla="*/ 123489508 w 12"/>
                <a:gd name="T29" fmla="*/ 14660115 h 17"/>
                <a:gd name="T30" fmla="*/ 68604871 w 12"/>
                <a:gd name="T31" fmla="*/ 0 h 17"/>
                <a:gd name="T32" fmla="*/ 0 w 12"/>
                <a:gd name="T33" fmla="*/ 0 h 17"/>
                <a:gd name="T34" fmla="*/ 54884638 w 12"/>
                <a:gd name="T35" fmla="*/ 146589662 h 17"/>
                <a:gd name="T36" fmla="*/ 68604871 w 12"/>
                <a:gd name="T37" fmla="*/ 146589662 h 17"/>
                <a:gd name="T38" fmla="*/ 96045338 w 12"/>
                <a:gd name="T39" fmla="*/ 146589662 h 17"/>
                <a:gd name="T40" fmla="*/ 123489508 w 12"/>
                <a:gd name="T41" fmla="*/ 175906063 h 17"/>
                <a:gd name="T42" fmla="*/ 109765571 w 12"/>
                <a:gd name="T43" fmla="*/ 205226293 h 17"/>
                <a:gd name="T44" fmla="*/ 68604871 w 12"/>
                <a:gd name="T45" fmla="*/ 205226293 h 17"/>
                <a:gd name="T46" fmla="*/ 54884638 w 12"/>
                <a:gd name="T47" fmla="*/ 205226293 h 17"/>
                <a:gd name="T48" fmla="*/ 54884638 w 12"/>
                <a:gd name="T49" fmla="*/ 146589662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" h="17">
                  <a:moveTo>
                    <a:pt x="4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7" y="3"/>
                    <a:pt x="7" y="5"/>
                  </a:cubicBezTo>
                  <a:cubicBezTo>
                    <a:pt x="7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lnTo>
                    <a:pt x="4" y="3"/>
                  </a:lnTo>
                  <a:close/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7"/>
                    <a:pt x="9" y="17"/>
                    <a:pt x="11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2" y="10"/>
                    <a:pt x="11" y="9"/>
                  </a:cubicBezTo>
                  <a:cubicBezTo>
                    <a:pt x="10" y="9"/>
                    <a:pt x="10" y="8"/>
                    <a:pt x="9" y="8"/>
                  </a:cubicBezTo>
                  <a:cubicBezTo>
                    <a:pt x="9" y="8"/>
                    <a:pt x="11" y="7"/>
                    <a:pt x="11" y="5"/>
                  </a:cubicBezTo>
                  <a:cubicBezTo>
                    <a:pt x="11" y="3"/>
                    <a:pt x="10" y="2"/>
                    <a:pt x="9" y="1"/>
                  </a:cubicBezTo>
                  <a:cubicBezTo>
                    <a:pt x="8" y="0"/>
                    <a:pt x="6" y="0"/>
                    <a:pt x="5" y="0"/>
                  </a:cubicBezTo>
                  <a:lnTo>
                    <a:pt x="0" y="0"/>
                  </a:lnTo>
                  <a:close/>
                  <a:moveTo>
                    <a:pt x="4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9" y="11"/>
                    <a:pt x="9" y="12"/>
                  </a:cubicBezTo>
                  <a:cubicBezTo>
                    <a:pt x="9" y="12"/>
                    <a:pt x="8" y="13"/>
                    <a:pt x="8" y="14"/>
                  </a:cubicBezTo>
                  <a:cubicBezTo>
                    <a:pt x="7" y="14"/>
                    <a:pt x="6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4897438" y="3556001"/>
              <a:ext cx="66675" cy="65088"/>
            </a:xfrm>
            <a:custGeom>
              <a:avLst/>
              <a:gdLst>
                <a:gd name="T0" fmla="*/ 123489508 w 18"/>
                <a:gd name="T1" fmla="*/ 205226293 h 17"/>
                <a:gd name="T2" fmla="*/ 41164404 w 18"/>
                <a:gd name="T3" fmla="*/ 117273261 h 17"/>
                <a:gd name="T4" fmla="*/ 123489508 w 18"/>
                <a:gd name="T5" fmla="*/ 43976516 h 17"/>
                <a:gd name="T6" fmla="*/ 205814613 w 18"/>
                <a:gd name="T7" fmla="*/ 117273261 h 17"/>
                <a:gd name="T8" fmla="*/ 123489508 w 18"/>
                <a:gd name="T9" fmla="*/ 205226293 h 17"/>
                <a:gd name="T10" fmla="*/ 123489508 w 18"/>
                <a:gd name="T11" fmla="*/ 0 h 17"/>
                <a:gd name="T12" fmla="*/ 0 w 18"/>
                <a:gd name="T13" fmla="*/ 117273261 h 17"/>
                <a:gd name="T14" fmla="*/ 123489508 w 18"/>
                <a:gd name="T15" fmla="*/ 249202808 h 17"/>
                <a:gd name="T16" fmla="*/ 246975313 w 18"/>
                <a:gd name="T17" fmla="*/ 117273261 h 17"/>
                <a:gd name="T18" fmla="*/ 123489508 w 18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17">
                  <a:moveTo>
                    <a:pt x="9" y="14"/>
                  </a:moveTo>
                  <a:cubicBezTo>
                    <a:pt x="6" y="14"/>
                    <a:pt x="3" y="12"/>
                    <a:pt x="3" y="8"/>
                  </a:cubicBezTo>
                  <a:cubicBezTo>
                    <a:pt x="3" y="5"/>
                    <a:pt x="6" y="3"/>
                    <a:pt x="9" y="3"/>
                  </a:cubicBezTo>
                  <a:cubicBezTo>
                    <a:pt x="12" y="3"/>
                    <a:pt x="15" y="5"/>
                    <a:pt x="15" y="8"/>
                  </a:cubicBezTo>
                  <a:cubicBezTo>
                    <a:pt x="15" y="12"/>
                    <a:pt x="12" y="14"/>
                    <a:pt x="9" y="14"/>
                  </a:cubicBezTo>
                  <a:close/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5" y="17"/>
                    <a:pt x="18" y="14"/>
                    <a:pt x="18" y="8"/>
                  </a:cubicBezTo>
                  <a:cubicBezTo>
                    <a:pt x="18" y="3"/>
                    <a:pt x="15" y="0"/>
                    <a:pt x="9" y="0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4983163" y="3533776"/>
              <a:ext cx="57150" cy="87313"/>
            </a:xfrm>
            <a:custGeom>
              <a:avLst/>
              <a:gdLst>
                <a:gd name="T0" fmla="*/ 43548300 w 15"/>
                <a:gd name="T1" fmla="*/ 86466444 h 23"/>
                <a:gd name="T2" fmla="*/ 43548300 w 15"/>
                <a:gd name="T3" fmla="*/ 244992686 h 23"/>
                <a:gd name="T4" fmla="*/ 188709300 w 15"/>
                <a:gd name="T5" fmla="*/ 86466444 h 23"/>
                <a:gd name="T6" fmla="*/ 217741500 w 15"/>
                <a:gd name="T7" fmla="*/ 86466444 h 23"/>
                <a:gd name="T8" fmla="*/ 217741500 w 15"/>
                <a:gd name="T9" fmla="*/ 331459129 h 23"/>
                <a:gd name="T10" fmla="*/ 174193200 w 15"/>
                <a:gd name="T11" fmla="*/ 331459129 h 23"/>
                <a:gd name="T12" fmla="*/ 174193200 w 15"/>
                <a:gd name="T13" fmla="*/ 158522446 h 23"/>
                <a:gd name="T14" fmla="*/ 29032200 w 15"/>
                <a:gd name="T15" fmla="*/ 331459129 h 23"/>
                <a:gd name="T16" fmla="*/ 0 w 15"/>
                <a:gd name="T17" fmla="*/ 331459129 h 23"/>
                <a:gd name="T18" fmla="*/ 0 w 15"/>
                <a:gd name="T19" fmla="*/ 86466444 h 23"/>
                <a:gd name="T20" fmla="*/ 43548300 w 15"/>
                <a:gd name="T21" fmla="*/ 86466444 h 23"/>
                <a:gd name="T22" fmla="*/ 72580500 w 15"/>
                <a:gd name="T23" fmla="*/ 0 h 23"/>
                <a:gd name="T24" fmla="*/ 116128800 w 15"/>
                <a:gd name="T25" fmla="*/ 28820882 h 23"/>
                <a:gd name="T26" fmla="*/ 145161000 w 15"/>
                <a:gd name="T27" fmla="*/ 0 h 23"/>
                <a:gd name="T28" fmla="*/ 174193200 w 15"/>
                <a:gd name="T29" fmla="*/ 14410441 h 23"/>
                <a:gd name="T30" fmla="*/ 116128800 w 15"/>
                <a:gd name="T31" fmla="*/ 57645561 h 23"/>
                <a:gd name="T32" fmla="*/ 43548300 w 15"/>
                <a:gd name="T33" fmla="*/ 14410441 h 23"/>
                <a:gd name="T34" fmla="*/ 72580500 w 15"/>
                <a:gd name="T35" fmla="*/ 0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" h="23">
                  <a:moveTo>
                    <a:pt x="3" y="6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3" y="6"/>
                  </a:lnTo>
                  <a:close/>
                  <a:moveTo>
                    <a:pt x="5" y="0"/>
                  </a:moveTo>
                  <a:cubicBezTo>
                    <a:pt x="6" y="2"/>
                    <a:pt x="7" y="2"/>
                    <a:pt x="8" y="2"/>
                  </a:cubicBezTo>
                  <a:cubicBezTo>
                    <a:pt x="8" y="2"/>
                    <a:pt x="9" y="2"/>
                    <a:pt x="10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3"/>
                    <a:pt x="10" y="4"/>
                    <a:pt x="8" y="4"/>
                  </a:cubicBezTo>
                  <a:cubicBezTo>
                    <a:pt x="5" y="4"/>
                    <a:pt x="4" y="3"/>
                    <a:pt x="3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081588" y="3556001"/>
              <a:ext cx="65088" cy="80963"/>
            </a:xfrm>
            <a:custGeom>
              <a:avLst/>
              <a:gdLst>
                <a:gd name="T0" fmla="*/ 102613146 w 17"/>
                <a:gd name="T1" fmla="*/ 44591336 h 21"/>
                <a:gd name="T2" fmla="*/ 175906063 w 17"/>
                <a:gd name="T3" fmla="*/ 44591336 h 21"/>
                <a:gd name="T4" fmla="*/ 175906063 w 17"/>
                <a:gd name="T5" fmla="*/ 208094187 h 21"/>
                <a:gd name="T6" fmla="*/ 73296745 w 17"/>
                <a:gd name="T7" fmla="*/ 208094187 h 21"/>
                <a:gd name="T8" fmla="*/ 87953032 w 17"/>
                <a:gd name="T9" fmla="*/ 178369200 h 21"/>
                <a:gd name="T10" fmla="*/ 102613146 w 17"/>
                <a:gd name="T11" fmla="*/ 104049021 h 21"/>
                <a:gd name="T12" fmla="*/ 102613146 w 17"/>
                <a:gd name="T13" fmla="*/ 44591336 h 21"/>
                <a:gd name="T14" fmla="*/ 58636631 w 17"/>
                <a:gd name="T15" fmla="*/ 0 h 21"/>
                <a:gd name="T16" fmla="*/ 58636631 w 17"/>
                <a:gd name="T17" fmla="*/ 104049021 h 21"/>
                <a:gd name="T18" fmla="*/ 43976516 w 17"/>
                <a:gd name="T19" fmla="*/ 178369200 h 21"/>
                <a:gd name="T20" fmla="*/ 0 w 17"/>
                <a:gd name="T21" fmla="*/ 208094187 h 21"/>
                <a:gd name="T22" fmla="*/ 0 w 17"/>
                <a:gd name="T23" fmla="*/ 312143208 h 21"/>
                <a:gd name="T24" fmla="*/ 43976516 w 17"/>
                <a:gd name="T25" fmla="*/ 312143208 h 21"/>
                <a:gd name="T26" fmla="*/ 43976516 w 17"/>
                <a:gd name="T27" fmla="*/ 252685523 h 21"/>
                <a:gd name="T28" fmla="*/ 205226293 w 17"/>
                <a:gd name="T29" fmla="*/ 252685523 h 21"/>
                <a:gd name="T30" fmla="*/ 205226293 w 17"/>
                <a:gd name="T31" fmla="*/ 312143208 h 21"/>
                <a:gd name="T32" fmla="*/ 249202808 w 17"/>
                <a:gd name="T33" fmla="*/ 312143208 h 21"/>
                <a:gd name="T34" fmla="*/ 249202808 w 17"/>
                <a:gd name="T35" fmla="*/ 208094187 h 21"/>
                <a:gd name="T36" fmla="*/ 219886408 w 17"/>
                <a:gd name="T37" fmla="*/ 208094187 h 21"/>
                <a:gd name="T38" fmla="*/ 219886408 w 17"/>
                <a:gd name="T39" fmla="*/ 0 h 21"/>
                <a:gd name="T40" fmla="*/ 58636631 w 17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" h="21">
                  <a:moveTo>
                    <a:pt x="7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6" y="12"/>
                  </a:cubicBezTo>
                  <a:cubicBezTo>
                    <a:pt x="7" y="11"/>
                    <a:pt x="7" y="10"/>
                    <a:pt x="7" y="7"/>
                  </a:cubicBezTo>
                  <a:lnTo>
                    <a:pt x="7" y="3"/>
                  </a:lnTo>
                  <a:close/>
                  <a:moveTo>
                    <a:pt x="4" y="0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5157788" y="3556001"/>
              <a:ext cx="71438" cy="65088"/>
            </a:xfrm>
            <a:custGeom>
              <a:avLst/>
              <a:gdLst>
                <a:gd name="T0" fmla="*/ 127231078 w 19"/>
                <a:gd name="T1" fmla="*/ 205226293 h 17"/>
                <a:gd name="T2" fmla="*/ 42411613 w 19"/>
                <a:gd name="T3" fmla="*/ 117273261 h 17"/>
                <a:gd name="T4" fmla="*/ 127231078 w 19"/>
                <a:gd name="T5" fmla="*/ 43976516 h 17"/>
                <a:gd name="T6" fmla="*/ 212050543 w 19"/>
                <a:gd name="T7" fmla="*/ 117273261 h 17"/>
                <a:gd name="T8" fmla="*/ 127231078 w 19"/>
                <a:gd name="T9" fmla="*/ 205226293 h 17"/>
                <a:gd name="T10" fmla="*/ 127231078 w 19"/>
                <a:gd name="T11" fmla="*/ 0 h 17"/>
                <a:gd name="T12" fmla="*/ 0 w 19"/>
                <a:gd name="T13" fmla="*/ 117273261 h 17"/>
                <a:gd name="T14" fmla="*/ 127231078 w 19"/>
                <a:gd name="T15" fmla="*/ 249202808 h 17"/>
                <a:gd name="T16" fmla="*/ 268599360 w 19"/>
                <a:gd name="T17" fmla="*/ 117273261 h 17"/>
                <a:gd name="T18" fmla="*/ 127231078 w 19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7">
                  <a:moveTo>
                    <a:pt x="9" y="14"/>
                  </a:moveTo>
                  <a:cubicBezTo>
                    <a:pt x="6" y="14"/>
                    <a:pt x="3" y="12"/>
                    <a:pt x="3" y="8"/>
                  </a:cubicBezTo>
                  <a:cubicBezTo>
                    <a:pt x="3" y="5"/>
                    <a:pt x="6" y="3"/>
                    <a:pt x="9" y="3"/>
                  </a:cubicBezTo>
                  <a:cubicBezTo>
                    <a:pt x="13" y="3"/>
                    <a:pt x="15" y="5"/>
                    <a:pt x="15" y="8"/>
                  </a:cubicBezTo>
                  <a:cubicBezTo>
                    <a:pt x="15" y="12"/>
                    <a:pt x="13" y="14"/>
                    <a:pt x="9" y="14"/>
                  </a:cubicBezTo>
                  <a:close/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5" y="17"/>
                    <a:pt x="19" y="14"/>
                    <a:pt x="19" y="8"/>
                  </a:cubicBezTo>
                  <a:cubicBezTo>
                    <a:pt x="19" y="3"/>
                    <a:pt x="15" y="0"/>
                    <a:pt x="9" y="0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5240338" y="3556001"/>
              <a:ext cx="79375" cy="65088"/>
            </a:xfrm>
            <a:custGeom>
              <a:avLst/>
              <a:gdLst>
                <a:gd name="T0" fmla="*/ 0 w 50"/>
                <a:gd name="T1" fmla="*/ 103327994 h 41"/>
                <a:gd name="T2" fmla="*/ 17641888 w 50"/>
                <a:gd name="T3" fmla="*/ 0 h 41"/>
                <a:gd name="T4" fmla="*/ 35282188 w 50"/>
                <a:gd name="T5" fmla="*/ 0 h 41"/>
                <a:gd name="T6" fmla="*/ 65524063 w 50"/>
                <a:gd name="T7" fmla="*/ 68045535 h 41"/>
                <a:gd name="T8" fmla="*/ 90725625 w 50"/>
                <a:gd name="T9" fmla="*/ 0 h 41"/>
                <a:gd name="T10" fmla="*/ 108367513 w 50"/>
                <a:gd name="T11" fmla="*/ 0 h 41"/>
                <a:gd name="T12" fmla="*/ 126007813 w 50"/>
                <a:gd name="T13" fmla="*/ 103327994 h 41"/>
                <a:gd name="T14" fmla="*/ 103327200 w 50"/>
                <a:gd name="T15" fmla="*/ 103327994 h 41"/>
                <a:gd name="T16" fmla="*/ 95765938 w 50"/>
                <a:gd name="T17" fmla="*/ 37803428 h 41"/>
                <a:gd name="T18" fmla="*/ 65524063 w 50"/>
                <a:gd name="T19" fmla="*/ 103327994 h 41"/>
                <a:gd name="T20" fmla="*/ 60483750 w 50"/>
                <a:gd name="T21" fmla="*/ 103327994 h 41"/>
                <a:gd name="T22" fmla="*/ 30241875 w 50"/>
                <a:gd name="T23" fmla="*/ 37803428 h 41"/>
                <a:gd name="T24" fmla="*/ 25201563 w 50"/>
                <a:gd name="T25" fmla="*/ 103327994 h 41"/>
                <a:gd name="T26" fmla="*/ 0 w 50"/>
                <a:gd name="T27" fmla="*/ 103327994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41">
                  <a:moveTo>
                    <a:pt x="0" y="41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6" y="27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0" y="41"/>
                  </a:lnTo>
                  <a:lnTo>
                    <a:pt x="41" y="41"/>
                  </a:lnTo>
                  <a:lnTo>
                    <a:pt x="38" y="15"/>
                  </a:lnTo>
                  <a:lnTo>
                    <a:pt x="26" y="41"/>
                  </a:lnTo>
                  <a:lnTo>
                    <a:pt x="24" y="41"/>
                  </a:lnTo>
                  <a:lnTo>
                    <a:pt x="12" y="15"/>
                  </a:lnTo>
                  <a:lnTo>
                    <a:pt x="1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633597"/>
            <a:ext cx="7990656" cy="1027653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733256"/>
            <a:ext cx="8002509" cy="7200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9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7E8E4-9F03-442A-BAD4-3C1FB23B639E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95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3602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06084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F7E8E4-9F03-442A-BAD4-3C1FB23B639E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44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316288" cy="49294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196752"/>
            <a:ext cx="4316288" cy="49294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F7E8E4-9F03-442A-BAD4-3C1FB23B639E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53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F7E8E4-9F03-442A-BAD4-3C1FB23B639E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26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F7E8E4-9F03-442A-BAD4-3C1FB23B639E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04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32"/>
          <p:cNvGrpSpPr>
            <a:grpSpLocks/>
          </p:cNvGrpSpPr>
          <p:nvPr/>
        </p:nvGrpSpPr>
        <p:grpSpPr bwMode="auto">
          <a:xfrm>
            <a:off x="6932613" y="404813"/>
            <a:ext cx="1816100" cy="503237"/>
            <a:chOff x="3821113" y="3221038"/>
            <a:chExt cx="1498600" cy="415926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3824288" y="3221038"/>
              <a:ext cx="1495425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205288" y="3417888"/>
              <a:ext cx="219075" cy="211138"/>
            </a:xfrm>
            <a:custGeom>
              <a:avLst/>
              <a:gdLst>
                <a:gd name="T0" fmla="*/ 0 w 138"/>
                <a:gd name="T1" fmla="*/ 0 h 133"/>
                <a:gd name="T2" fmla="*/ 133569075 w 138"/>
                <a:gd name="T3" fmla="*/ 0 h 133"/>
                <a:gd name="T4" fmla="*/ 133569075 w 138"/>
                <a:gd name="T5" fmla="*/ 120967786 h 133"/>
                <a:gd name="T6" fmla="*/ 204133450 w 138"/>
                <a:gd name="T7" fmla="*/ 0 h 133"/>
                <a:gd name="T8" fmla="*/ 347781563 w 138"/>
                <a:gd name="T9" fmla="*/ 0 h 133"/>
                <a:gd name="T10" fmla="*/ 234375325 w 138"/>
                <a:gd name="T11" fmla="*/ 158771013 h 133"/>
                <a:gd name="T12" fmla="*/ 347781563 w 138"/>
                <a:gd name="T13" fmla="*/ 335182369 h 133"/>
                <a:gd name="T14" fmla="*/ 199093138 w 138"/>
                <a:gd name="T15" fmla="*/ 335182369 h 133"/>
                <a:gd name="T16" fmla="*/ 133569075 w 138"/>
                <a:gd name="T17" fmla="*/ 206653302 h 133"/>
                <a:gd name="T18" fmla="*/ 133569075 w 138"/>
                <a:gd name="T19" fmla="*/ 335182369 h 133"/>
                <a:gd name="T20" fmla="*/ 0 w 138"/>
                <a:gd name="T21" fmla="*/ 335182369 h 133"/>
                <a:gd name="T22" fmla="*/ 0 w 138"/>
                <a:gd name="T23" fmla="*/ 0 h 1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3">
                  <a:moveTo>
                    <a:pt x="0" y="0"/>
                  </a:moveTo>
                  <a:lnTo>
                    <a:pt x="53" y="0"/>
                  </a:lnTo>
                  <a:lnTo>
                    <a:pt x="53" y="48"/>
                  </a:lnTo>
                  <a:lnTo>
                    <a:pt x="81" y="0"/>
                  </a:lnTo>
                  <a:lnTo>
                    <a:pt x="138" y="0"/>
                  </a:lnTo>
                  <a:lnTo>
                    <a:pt x="93" y="63"/>
                  </a:lnTo>
                  <a:lnTo>
                    <a:pt x="138" y="133"/>
                  </a:lnTo>
                  <a:lnTo>
                    <a:pt x="79" y="133"/>
                  </a:lnTo>
                  <a:lnTo>
                    <a:pt x="53" y="82"/>
                  </a:lnTo>
                  <a:lnTo>
                    <a:pt x="53" y="133"/>
                  </a:lnTo>
                  <a:lnTo>
                    <a:pt x="0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013201" y="3409951"/>
              <a:ext cx="173038" cy="223838"/>
            </a:xfrm>
            <a:custGeom>
              <a:avLst/>
              <a:gdLst>
                <a:gd name="T0" fmla="*/ 650916292 w 46"/>
                <a:gd name="T1" fmla="*/ 819169894 h 58"/>
                <a:gd name="T2" fmla="*/ 438662615 w 46"/>
                <a:gd name="T3" fmla="*/ 863852590 h 58"/>
                <a:gd name="T4" fmla="*/ 0 w 46"/>
                <a:gd name="T5" fmla="*/ 431926295 h 58"/>
                <a:gd name="T6" fmla="*/ 438662615 w 46"/>
                <a:gd name="T7" fmla="*/ 0 h 58"/>
                <a:gd name="T8" fmla="*/ 650916292 w 46"/>
                <a:gd name="T9" fmla="*/ 74468587 h 58"/>
                <a:gd name="T10" fmla="*/ 650916292 w 46"/>
                <a:gd name="T11" fmla="*/ 357457708 h 58"/>
                <a:gd name="T12" fmla="*/ 466961851 w 46"/>
                <a:gd name="T13" fmla="*/ 268092316 h 58"/>
                <a:gd name="T14" fmla="*/ 297158910 w 46"/>
                <a:gd name="T15" fmla="*/ 446819241 h 58"/>
                <a:gd name="T16" fmla="*/ 466961851 w 46"/>
                <a:gd name="T17" fmla="*/ 610653220 h 58"/>
                <a:gd name="T18" fmla="*/ 650916292 w 46"/>
                <a:gd name="T19" fmla="*/ 536184633 h 58"/>
                <a:gd name="T20" fmla="*/ 650916292 w 46"/>
                <a:gd name="T21" fmla="*/ 819169894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" h="58">
                  <a:moveTo>
                    <a:pt x="46" y="55"/>
                  </a:moveTo>
                  <a:cubicBezTo>
                    <a:pt x="42" y="57"/>
                    <a:pt x="37" y="58"/>
                    <a:pt x="31" y="58"/>
                  </a:cubicBezTo>
                  <a:cubicBezTo>
                    <a:pt x="13" y="58"/>
                    <a:pt x="0" y="47"/>
                    <a:pt x="0" y="29"/>
                  </a:cubicBezTo>
                  <a:cubicBezTo>
                    <a:pt x="0" y="9"/>
                    <a:pt x="17" y="0"/>
                    <a:pt x="31" y="0"/>
                  </a:cubicBezTo>
                  <a:cubicBezTo>
                    <a:pt x="35" y="0"/>
                    <a:pt x="41" y="1"/>
                    <a:pt x="46" y="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2" y="19"/>
                    <a:pt x="37" y="18"/>
                    <a:pt x="33" y="18"/>
                  </a:cubicBezTo>
                  <a:cubicBezTo>
                    <a:pt x="25" y="18"/>
                    <a:pt x="21" y="23"/>
                    <a:pt x="21" y="30"/>
                  </a:cubicBezTo>
                  <a:cubicBezTo>
                    <a:pt x="21" y="37"/>
                    <a:pt x="27" y="41"/>
                    <a:pt x="33" y="41"/>
                  </a:cubicBezTo>
                  <a:cubicBezTo>
                    <a:pt x="38" y="41"/>
                    <a:pt x="42" y="39"/>
                    <a:pt x="46" y="36"/>
                  </a:cubicBezTo>
                  <a:lnTo>
                    <a:pt x="46" y="55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821113" y="3417888"/>
              <a:ext cx="192088" cy="207963"/>
            </a:xfrm>
            <a:custGeom>
              <a:avLst/>
              <a:gdLst>
                <a:gd name="T0" fmla="*/ 312090270 w 51"/>
                <a:gd name="T1" fmla="*/ 296628410 h 54"/>
                <a:gd name="T2" fmla="*/ 312090270 w 51"/>
                <a:gd name="T3" fmla="*/ 192808659 h 54"/>
                <a:gd name="T4" fmla="*/ 340462797 w 51"/>
                <a:gd name="T5" fmla="*/ 192808659 h 54"/>
                <a:gd name="T6" fmla="*/ 411396000 w 51"/>
                <a:gd name="T7" fmla="*/ 252135882 h 54"/>
                <a:gd name="T8" fmla="*/ 340462797 w 51"/>
                <a:gd name="T9" fmla="*/ 296628410 h 54"/>
                <a:gd name="T10" fmla="*/ 312090270 w 51"/>
                <a:gd name="T11" fmla="*/ 296628410 h 54"/>
                <a:gd name="T12" fmla="*/ 0 w 51"/>
                <a:gd name="T13" fmla="*/ 0 h 54"/>
                <a:gd name="T14" fmla="*/ 0 w 51"/>
                <a:gd name="T15" fmla="*/ 800900174 h 54"/>
                <a:gd name="T16" fmla="*/ 468137288 w 51"/>
                <a:gd name="T17" fmla="*/ 800900174 h 54"/>
                <a:gd name="T18" fmla="*/ 723486269 w 51"/>
                <a:gd name="T19" fmla="*/ 578429829 h 54"/>
                <a:gd name="T20" fmla="*/ 553254871 w 51"/>
                <a:gd name="T21" fmla="*/ 370786476 h 54"/>
                <a:gd name="T22" fmla="*/ 553254871 w 51"/>
                <a:gd name="T23" fmla="*/ 370786476 h 54"/>
                <a:gd name="T24" fmla="*/ 680929361 w 51"/>
                <a:gd name="T25" fmla="*/ 207639502 h 54"/>
                <a:gd name="T26" fmla="*/ 439764761 w 51"/>
                <a:gd name="T27" fmla="*/ 0 h 54"/>
                <a:gd name="T28" fmla="*/ 0 w 51"/>
                <a:gd name="T29" fmla="*/ 0 h 54"/>
                <a:gd name="T30" fmla="*/ 312090270 w 51"/>
                <a:gd name="T31" fmla="*/ 608091514 h 54"/>
                <a:gd name="T32" fmla="*/ 312090270 w 51"/>
                <a:gd name="T33" fmla="*/ 489440921 h 54"/>
                <a:gd name="T34" fmla="*/ 354650944 w 51"/>
                <a:gd name="T35" fmla="*/ 489440921 h 54"/>
                <a:gd name="T36" fmla="*/ 425580380 w 51"/>
                <a:gd name="T37" fmla="*/ 548764292 h 54"/>
                <a:gd name="T38" fmla="*/ 354650944 w 51"/>
                <a:gd name="T39" fmla="*/ 608091514 h 54"/>
                <a:gd name="T40" fmla="*/ 312090270 w 51"/>
                <a:gd name="T41" fmla="*/ 608091514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" h="54">
                  <a:moveTo>
                    <a:pt x="22" y="20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5"/>
                    <a:pt x="29" y="17"/>
                  </a:cubicBezTo>
                  <a:cubicBezTo>
                    <a:pt x="29" y="18"/>
                    <a:pt x="28" y="20"/>
                    <a:pt x="24" y="20"/>
                  </a:cubicBezTo>
                  <a:lnTo>
                    <a:pt x="22" y="20"/>
                  </a:lnTo>
                  <a:close/>
                  <a:moveTo>
                    <a:pt x="0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48" y="54"/>
                    <a:pt x="51" y="45"/>
                    <a:pt x="51" y="39"/>
                  </a:cubicBezTo>
                  <a:cubicBezTo>
                    <a:pt x="51" y="32"/>
                    <a:pt x="46" y="26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4" y="24"/>
                    <a:pt x="48" y="20"/>
                    <a:pt x="48" y="14"/>
                  </a:cubicBezTo>
                  <a:cubicBezTo>
                    <a:pt x="48" y="9"/>
                    <a:pt x="47" y="0"/>
                    <a:pt x="31" y="0"/>
                  </a:cubicBezTo>
                  <a:lnTo>
                    <a:pt x="0" y="0"/>
                  </a:lnTo>
                  <a:close/>
                  <a:moveTo>
                    <a:pt x="22" y="41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30" y="33"/>
                    <a:pt x="30" y="37"/>
                  </a:cubicBezTo>
                  <a:cubicBezTo>
                    <a:pt x="30" y="41"/>
                    <a:pt x="27" y="41"/>
                    <a:pt x="25" y="41"/>
                  </a:cubicBezTo>
                  <a:lnTo>
                    <a:pt x="22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837113" y="3432176"/>
              <a:ext cx="74613" cy="20638"/>
            </a:xfrm>
            <a:custGeom>
              <a:avLst/>
              <a:gdLst>
                <a:gd name="T0" fmla="*/ 113408585 w 47"/>
                <a:gd name="T1" fmla="*/ 20161738 h 13"/>
                <a:gd name="T2" fmla="*/ 75605194 w 47"/>
                <a:gd name="T3" fmla="*/ 20161738 h 13"/>
                <a:gd name="T4" fmla="*/ 70564848 w 47"/>
                <a:gd name="T5" fmla="*/ 12601880 h 13"/>
                <a:gd name="T6" fmla="*/ 35282424 w 47"/>
                <a:gd name="T7" fmla="*/ 7561446 h 13"/>
                <a:gd name="T8" fmla="*/ 35282424 w 47"/>
                <a:gd name="T9" fmla="*/ 0 h 13"/>
                <a:gd name="T10" fmla="*/ 0 w 47"/>
                <a:gd name="T11" fmla="*/ 0 h 13"/>
                <a:gd name="T12" fmla="*/ 5040346 w 47"/>
                <a:gd name="T13" fmla="*/ 12601880 h 13"/>
                <a:gd name="T14" fmla="*/ 22682352 w 47"/>
                <a:gd name="T15" fmla="*/ 20161738 h 13"/>
                <a:gd name="T16" fmla="*/ 17642006 w 47"/>
                <a:gd name="T17" fmla="*/ 12601880 h 13"/>
                <a:gd name="T18" fmla="*/ 35282424 w 47"/>
                <a:gd name="T19" fmla="*/ 25202173 h 13"/>
                <a:gd name="T20" fmla="*/ 57964776 w 47"/>
                <a:gd name="T21" fmla="*/ 32763619 h 13"/>
                <a:gd name="T22" fmla="*/ 75605194 w 47"/>
                <a:gd name="T23" fmla="*/ 32763619 h 13"/>
                <a:gd name="T24" fmla="*/ 118448931 w 47"/>
                <a:gd name="T25" fmla="*/ 25202173 h 13"/>
                <a:gd name="T26" fmla="*/ 113408585 w 47"/>
                <a:gd name="T27" fmla="*/ 20161738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7" h="13">
                  <a:moveTo>
                    <a:pt x="45" y="8"/>
                  </a:moveTo>
                  <a:lnTo>
                    <a:pt x="30" y="8"/>
                  </a:lnTo>
                  <a:lnTo>
                    <a:pt x="28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9" y="8"/>
                  </a:lnTo>
                  <a:lnTo>
                    <a:pt x="7" y="5"/>
                  </a:lnTo>
                  <a:lnTo>
                    <a:pt x="14" y="10"/>
                  </a:lnTo>
                  <a:lnTo>
                    <a:pt x="23" y="13"/>
                  </a:lnTo>
                  <a:lnTo>
                    <a:pt x="30" y="13"/>
                  </a:lnTo>
                  <a:lnTo>
                    <a:pt x="47" y="10"/>
                  </a:lnTo>
                  <a:lnTo>
                    <a:pt x="45" y="8"/>
                  </a:lnTo>
                  <a:close/>
                </a:path>
              </a:pathLst>
            </a:custGeom>
            <a:solidFill>
              <a:srgbClr val="64B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338638" y="3224213"/>
              <a:ext cx="509588" cy="204788"/>
            </a:xfrm>
            <a:custGeom>
              <a:avLst/>
              <a:gdLst>
                <a:gd name="T0" fmla="*/ 1880810039 w 135"/>
                <a:gd name="T1" fmla="*/ 761424968 h 53"/>
                <a:gd name="T2" fmla="*/ 1852310858 w 135"/>
                <a:gd name="T3" fmla="*/ 746494763 h 53"/>
                <a:gd name="T4" fmla="*/ 1809565862 w 135"/>
                <a:gd name="T5" fmla="*/ 731564559 h 53"/>
                <a:gd name="T6" fmla="*/ 1766820865 w 135"/>
                <a:gd name="T7" fmla="*/ 701704150 h 53"/>
                <a:gd name="T8" fmla="*/ 1738325459 w 135"/>
                <a:gd name="T9" fmla="*/ 686777810 h 53"/>
                <a:gd name="T10" fmla="*/ 1724075869 w 135"/>
                <a:gd name="T11" fmla="*/ 656917401 h 53"/>
                <a:gd name="T12" fmla="*/ 1681330872 w 135"/>
                <a:gd name="T13" fmla="*/ 627056992 h 53"/>
                <a:gd name="T14" fmla="*/ 1638582101 w 135"/>
                <a:gd name="T15" fmla="*/ 597196583 h 53"/>
                <a:gd name="T16" fmla="*/ 1581591289 w 135"/>
                <a:gd name="T17" fmla="*/ 552405970 h 53"/>
                <a:gd name="T18" fmla="*/ 1439102935 w 135"/>
                <a:gd name="T19" fmla="*/ 462828608 h 53"/>
                <a:gd name="T20" fmla="*/ 1382108348 w 135"/>
                <a:gd name="T21" fmla="*/ 432968199 h 53"/>
                <a:gd name="T22" fmla="*/ 1211128363 w 135"/>
                <a:gd name="T23" fmla="*/ 343386973 h 53"/>
                <a:gd name="T24" fmla="*/ 940405019 w 135"/>
                <a:gd name="T25" fmla="*/ 209018997 h 53"/>
                <a:gd name="T26" fmla="*/ 854915027 w 135"/>
                <a:gd name="T27" fmla="*/ 149298180 h 53"/>
                <a:gd name="T28" fmla="*/ 712426672 w 135"/>
                <a:gd name="T29" fmla="*/ 104507567 h 53"/>
                <a:gd name="T30" fmla="*/ 484452100 w 135"/>
                <a:gd name="T31" fmla="*/ 29860409 h 53"/>
                <a:gd name="T32" fmla="*/ 341963746 w 135"/>
                <a:gd name="T33" fmla="*/ 0 h 53"/>
                <a:gd name="T34" fmla="*/ 199479166 w 135"/>
                <a:gd name="T35" fmla="*/ 14930204 h 53"/>
                <a:gd name="T36" fmla="*/ 28495406 w 135"/>
                <a:gd name="T37" fmla="*/ 74651022 h 53"/>
                <a:gd name="T38" fmla="*/ 113989174 w 135"/>
                <a:gd name="T39" fmla="*/ 119437771 h 53"/>
                <a:gd name="T40" fmla="*/ 242224163 w 135"/>
                <a:gd name="T41" fmla="*/ 179158589 h 53"/>
                <a:gd name="T42" fmla="*/ 341963746 w 135"/>
                <a:gd name="T43" fmla="*/ 238879406 h 53"/>
                <a:gd name="T44" fmla="*/ 612687089 w 135"/>
                <a:gd name="T45" fmla="*/ 358317177 h 53"/>
                <a:gd name="T46" fmla="*/ 769421259 w 135"/>
                <a:gd name="T47" fmla="*/ 462828608 h 53"/>
                <a:gd name="T48" fmla="*/ 826415846 w 135"/>
                <a:gd name="T49" fmla="*/ 477758812 h 53"/>
                <a:gd name="T50" fmla="*/ 897660023 w 135"/>
                <a:gd name="T51" fmla="*/ 522545561 h 53"/>
                <a:gd name="T52" fmla="*/ 1139884186 w 135"/>
                <a:gd name="T53" fmla="*/ 612126788 h 53"/>
                <a:gd name="T54" fmla="*/ 1225374178 w 135"/>
                <a:gd name="T55" fmla="*/ 641987196 h 53"/>
                <a:gd name="T56" fmla="*/ 1282368765 w 135"/>
                <a:gd name="T57" fmla="*/ 641987196 h 53"/>
                <a:gd name="T58" fmla="*/ 1339363352 w 135"/>
                <a:gd name="T59" fmla="*/ 656917401 h 53"/>
                <a:gd name="T60" fmla="*/ 1367862533 w 135"/>
                <a:gd name="T61" fmla="*/ 686777810 h 53"/>
                <a:gd name="T62" fmla="*/ 1396357939 w 135"/>
                <a:gd name="T63" fmla="*/ 701704150 h 53"/>
                <a:gd name="T64" fmla="*/ 1453352525 w 135"/>
                <a:gd name="T65" fmla="*/ 701704150 h 53"/>
                <a:gd name="T66" fmla="*/ 1496097522 w 135"/>
                <a:gd name="T67" fmla="*/ 716634354 h 53"/>
                <a:gd name="T68" fmla="*/ 1581591289 w 135"/>
                <a:gd name="T69" fmla="*/ 731564559 h 53"/>
                <a:gd name="T70" fmla="*/ 1638582101 w 135"/>
                <a:gd name="T71" fmla="*/ 746494763 h 53"/>
                <a:gd name="T72" fmla="*/ 1695576688 w 135"/>
                <a:gd name="T73" fmla="*/ 776355172 h 53"/>
                <a:gd name="T74" fmla="*/ 1852310858 w 135"/>
                <a:gd name="T75" fmla="*/ 776355172 h 53"/>
                <a:gd name="T76" fmla="*/ 1923555035 w 135"/>
                <a:gd name="T77" fmla="*/ 776355172 h 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35" h="53">
                  <a:moveTo>
                    <a:pt x="135" y="52"/>
                  </a:moveTo>
                  <a:cubicBezTo>
                    <a:pt x="132" y="51"/>
                    <a:pt x="132" y="51"/>
                    <a:pt x="132" y="51"/>
                  </a:cubicBezTo>
                  <a:cubicBezTo>
                    <a:pt x="132" y="51"/>
                    <a:pt x="132" y="50"/>
                    <a:pt x="131" y="50"/>
                  </a:cubicBezTo>
                  <a:cubicBezTo>
                    <a:pt x="130" y="49"/>
                    <a:pt x="130" y="50"/>
                    <a:pt x="130" y="50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4" y="13"/>
                    <a:pt x="64" y="13"/>
                    <a:pt x="64" y="12"/>
                  </a:cubicBezTo>
                  <a:cubicBezTo>
                    <a:pt x="61" y="12"/>
                    <a:pt x="61" y="12"/>
                    <a:pt x="60" y="10"/>
                  </a:cubicBezTo>
                  <a:cubicBezTo>
                    <a:pt x="58" y="11"/>
                    <a:pt x="56" y="9"/>
                    <a:pt x="55" y="8"/>
                  </a:cubicBezTo>
                  <a:cubicBezTo>
                    <a:pt x="55" y="8"/>
                    <a:pt x="51" y="7"/>
                    <a:pt x="50" y="7"/>
                  </a:cubicBezTo>
                  <a:cubicBezTo>
                    <a:pt x="50" y="7"/>
                    <a:pt x="39" y="3"/>
                    <a:pt x="38" y="2"/>
                  </a:cubicBezTo>
                  <a:cubicBezTo>
                    <a:pt x="37" y="2"/>
                    <a:pt x="34" y="2"/>
                    <a:pt x="34" y="2"/>
                  </a:cubicBezTo>
                  <a:cubicBezTo>
                    <a:pt x="33" y="2"/>
                    <a:pt x="31" y="1"/>
                    <a:pt x="31" y="1"/>
                  </a:cubicBezTo>
                  <a:cubicBezTo>
                    <a:pt x="28" y="1"/>
                    <a:pt x="26" y="0"/>
                    <a:pt x="24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0"/>
                    <a:pt x="15" y="0"/>
                    <a:pt x="14" y="1"/>
                  </a:cubicBezTo>
                  <a:cubicBezTo>
                    <a:pt x="13" y="1"/>
                    <a:pt x="9" y="1"/>
                    <a:pt x="8" y="2"/>
                  </a:cubicBezTo>
                  <a:cubicBezTo>
                    <a:pt x="6" y="2"/>
                    <a:pt x="3" y="4"/>
                    <a:pt x="2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4" y="7"/>
                    <a:pt x="8" y="8"/>
                    <a:pt x="8" y="8"/>
                  </a:cubicBezTo>
                  <a:cubicBezTo>
                    <a:pt x="8" y="8"/>
                    <a:pt x="13" y="10"/>
                    <a:pt x="13" y="10"/>
                  </a:cubicBezTo>
                  <a:cubicBezTo>
                    <a:pt x="13" y="10"/>
                    <a:pt x="16" y="12"/>
                    <a:pt x="17" y="12"/>
                  </a:cubicBezTo>
                  <a:cubicBezTo>
                    <a:pt x="18" y="13"/>
                    <a:pt x="19" y="13"/>
                    <a:pt x="21" y="14"/>
                  </a:cubicBezTo>
                  <a:cubicBezTo>
                    <a:pt x="21" y="14"/>
                    <a:pt x="21" y="15"/>
                    <a:pt x="24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34" y="53"/>
                    <a:pt x="134" y="53"/>
                    <a:pt x="134" y="53"/>
                  </a:cubicBezTo>
                  <a:lnTo>
                    <a:pt x="135" y="52"/>
                  </a:lnTo>
                  <a:close/>
                </a:path>
              </a:pathLst>
            </a:custGeom>
            <a:solidFill>
              <a:srgbClr val="64B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662488" y="3455988"/>
              <a:ext cx="79375" cy="19050"/>
            </a:xfrm>
            <a:custGeom>
              <a:avLst/>
              <a:gdLst>
                <a:gd name="T0" fmla="*/ 0 w 50"/>
                <a:gd name="T1" fmla="*/ 0 h 12"/>
                <a:gd name="T2" fmla="*/ 35282188 w 50"/>
                <a:gd name="T3" fmla="*/ 0 h 12"/>
                <a:gd name="T4" fmla="*/ 42843450 w 50"/>
                <a:gd name="T5" fmla="*/ 5040313 h 12"/>
                <a:gd name="T6" fmla="*/ 78125638 w 50"/>
                <a:gd name="T7" fmla="*/ 12601575 h 12"/>
                <a:gd name="T8" fmla="*/ 78125638 w 50"/>
                <a:gd name="T9" fmla="*/ 17641888 h 12"/>
                <a:gd name="T10" fmla="*/ 113407825 w 50"/>
                <a:gd name="T11" fmla="*/ 17641888 h 12"/>
                <a:gd name="T12" fmla="*/ 126007813 w 50"/>
                <a:gd name="T13" fmla="*/ 25201563 h 12"/>
                <a:gd name="T14" fmla="*/ 78125638 w 50"/>
                <a:gd name="T15" fmla="*/ 30241875 h 12"/>
                <a:gd name="T16" fmla="*/ 65524063 w 50"/>
                <a:gd name="T17" fmla="*/ 30241875 h 12"/>
                <a:gd name="T18" fmla="*/ 35282188 w 50"/>
                <a:gd name="T19" fmla="*/ 25201563 h 12"/>
                <a:gd name="T20" fmla="*/ 25201563 w 50"/>
                <a:gd name="T21" fmla="*/ 12601575 h 12"/>
                <a:gd name="T22" fmla="*/ 25201563 w 50"/>
                <a:gd name="T23" fmla="*/ 17641888 h 12"/>
                <a:gd name="T24" fmla="*/ 5040313 w 50"/>
                <a:gd name="T25" fmla="*/ 17641888 h 12"/>
                <a:gd name="T26" fmla="*/ 0 w 50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12">
                  <a:moveTo>
                    <a:pt x="0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45" y="7"/>
                  </a:lnTo>
                  <a:lnTo>
                    <a:pt x="50" y="10"/>
                  </a:lnTo>
                  <a:lnTo>
                    <a:pt x="31" y="12"/>
                  </a:lnTo>
                  <a:lnTo>
                    <a:pt x="26" y="12"/>
                  </a:lnTo>
                  <a:lnTo>
                    <a:pt x="14" y="10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010026" y="3248026"/>
              <a:ext cx="668338" cy="207963"/>
            </a:xfrm>
            <a:custGeom>
              <a:avLst/>
              <a:gdLst>
                <a:gd name="T0" fmla="*/ 2147483647 w 177"/>
                <a:gd name="T1" fmla="*/ 741572951 h 54"/>
                <a:gd name="T2" fmla="*/ 2147483647 w 177"/>
                <a:gd name="T3" fmla="*/ 726742108 h 54"/>
                <a:gd name="T4" fmla="*/ 2147483647 w 177"/>
                <a:gd name="T5" fmla="*/ 697080423 h 54"/>
                <a:gd name="T6" fmla="*/ 2147483647 w 177"/>
                <a:gd name="T7" fmla="*/ 697080423 h 54"/>
                <a:gd name="T8" fmla="*/ 2147483647 w 177"/>
                <a:gd name="T9" fmla="*/ 682249580 h 54"/>
                <a:gd name="T10" fmla="*/ 2147483647 w 177"/>
                <a:gd name="T11" fmla="*/ 652584043 h 54"/>
                <a:gd name="T12" fmla="*/ 2147483647 w 177"/>
                <a:gd name="T13" fmla="*/ 622922357 h 54"/>
                <a:gd name="T14" fmla="*/ 2147483647 w 177"/>
                <a:gd name="T15" fmla="*/ 578429829 h 54"/>
                <a:gd name="T16" fmla="*/ 2110120534 w 177"/>
                <a:gd name="T17" fmla="*/ 519102606 h 54"/>
                <a:gd name="T18" fmla="*/ 2010319169 w 177"/>
                <a:gd name="T19" fmla="*/ 459775384 h 54"/>
                <a:gd name="T20" fmla="*/ 1910514028 w 177"/>
                <a:gd name="T21" fmla="*/ 400452012 h 54"/>
                <a:gd name="T22" fmla="*/ 1596848278 w 177"/>
                <a:gd name="T23" fmla="*/ 252135882 h 54"/>
                <a:gd name="T24" fmla="*/ 1497046913 w 177"/>
                <a:gd name="T25" fmla="*/ 192808659 h 54"/>
                <a:gd name="T26" fmla="*/ 1382983894 w 177"/>
                <a:gd name="T27" fmla="*/ 133485288 h 54"/>
                <a:gd name="T28" fmla="*/ 1126349654 w 177"/>
                <a:gd name="T29" fmla="*/ 44496380 h 54"/>
                <a:gd name="T30" fmla="*/ 1026544512 w 177"/>
                <a:gd name="T31" fmla="*/ 14830843 h 54"/>
                <a:gd name="T32" fmla="*/ 869711638 w 177"/>
                <a:gd name="T33" fmla="*/ 0 h 54"/>
                <a:gd name="T34" fmla="*/ 712878763 w 177"/>
                <a:gd name="T35" fmla="*/ 29661686 h 54"/>
                <a:gd name="T36" fmla="*/ 584561643 w 177"/>
                <a:gd name="T37" fmla="*/ 88988908 h 54"/>
                <a:gd name="T38" fmla="*/ 384955136 w 177"/>
                <a:gd name="T39" fmla="*/ 207639502 h 54"/>
                <a:gd name="T40" fmla="*/ 313665749 w 177"/>
                <a:gd name="T41" fmla="*/ 266966725 h 54"/>
                <a:gd name="T42" fmla="*/ 242380139 w 177"/>
                <a:gd name="T43" fmla="*/ 311463104 h 54"/>
                <a:gd name="T44" fmla="*/ 199606507 w 177"/>
                <a:gd name="T45" fmla="*/ 355955633 h 54"/>
                <a:gd name="T46" fmla="*/ 156832875 w 177"/>
                <a:gd name="T47" fmla="*/ 415282855 h 54"/>
                <a:gd name="T48" fmla="*/ 99801365 w 177"/>
                <a:gd name="T49" fmla="*/ 474606227 h 54"/>
                <a:gd name="T50" fmla="*/ 0 w 177"/>
                <a:gd name="T51" fmla="*/ 563595135 h 54"/>
                <a:gd name="T52" fmla="*/ 0 w 177"/>
                <a:gd name="T53" fmla="*/ 563595135 h 54"/>
                <a:gd name="T54" fmla="*/ 0 w 177"/>
                <a:gd name="T55" fmla="*/ 593260672 h 54"/>
                <a:gd name="T56" fmla="*/ 0 w 177"/>
                <a:gd name="T57" fmla="*/ 593260672 h 54"/>
                <a:gd name="T58" fmla="*/ 57031509 w 177"/>
                <a:gd name="T59" fmla="*/ 578429829 h 54"/>
                <a:gd name="T60" fmla="*/ 413470891 w 177"/>
                <a:gd name="T61" fmla="*/ 370786476 h 54"/>
                <a:gd name="T62" fmla="*/ 670105131 w 177"/>
                <a:gd name="T63" fmla="*/ 252135882 h 54"/>
                <a:gd name="T64" fmla="*/ 855453760 w 177"/>
                <a:gd name="T65" fmla="*/ 296628410 h 54"/>
                <a:gd name="T66" fmla="*/ 926743147 w 177"/>
                <a:gd name="T67" fmla="*/ 311463104 h 54"/>
                <a:gd name="T68" fmla="*/ 1083576022 w 177"/>
                <a:gd name="T69" fmla="*/ 355955633 h 54"/>
                <a:gd name="T70" fmla="*/ 1169123286 w 177"/>
                <a:gd name="T71" fmla="*/ 400452012 h 54"/>
                <a:gd name="T72" fmla="*/ 1240408897 w 177"/>
                <a:gd name="T73" fmla="*/ 430113698 h 54"/>
                <a:gd name="T74" fmla="*/ 1325956161 w 177"/>
                <a:gd name="T75" fmla="*/ 459775384 h 54"/>
                <a:gd name="T76" fmla="*/ 1397241771 w 177"/>
                <a:gd name="T77" fmla="*/ 489440921 h 54"/>
                <a:gd name="T78" fmla="*/ 1596848278 w 177"/>
                <a:gd name="T79" fmla="*/ 563595135 h 54"/>
                <a:gd name="T80" fmla="*/ 1782196907 w 177"/>
                <a:gd name="T81" fmla="*/ 622922357 h 54"/>
                <a:gd name="T82" fmla="*/ 1853486294 w 177"/>
                <a:gd name="T83" fmla="*/ 637753200 h 54"/>
                <a:gd name="T84" fmla="*/ 1896256150 w 177"/>
                <a:gd name="T85" fmla="*/ 667418737 h 54"/>
                <a:gd name="T86" fmla="*/ 1953287660 w 177"/>
                <a:gd name="T87" fmla="*/ 667418737 h 54"/>
                <a:gd name="T88" fmla="*/ 1967545537 w 177"/>
                <a:gd name="T89" fmla="*/ 697080423 h 54"/>
                <a:gd name="T90" fmla="*/ 2024577046 w 177"/>
                <a:gd name="T91" fmla="*/ 711911265 h 54"/>
                <a:gd name="T92" fmla="*/ 2081604780 w 177"/>
                <a:gd name="T93" fmla="*/ 697080423 h 54"/>
                <a:gd name="T94" fmla="*/ 2138636289 w 177"/>
                <a:gd name="T95" fmla="*/ 726742108 h 54"/>
                <a:gd name="T96" fmla="*/ 2147483647 w 177"/>
                <a:gd name="T97" fmla="*/ 741572951 h 54"/>
                <a:gd name="T98" fmla="*/ 2147483647 w 177"/>
                <a:gd name="T99" fmla="*/ 771238488 h 54"/>
                <a:gd name="T100" fmla="*/ 2147483647 w 177"/>
                <a:gd name="T101" fmla="*/ 800900174 h 54"/>
                <a:gd name="T102" fmla="*/ 2147483647 w 177"/>
                <a:gd name="T103" fmla="*/ 786069331 h 54"/>
                <a:gd name="T104" fmla="*/ 2147483647 w 177"/>
                <a:gd name="T105" fmla="*/ 771238488 h 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7" h="54">
                  <a:moveTo>
                    <a:pt x="174" y="52"/>
                  </a:moveTo>
                  <a:cubicBezTo>
                    <a:pt x="174" y="52"/>
                    <a:pt x="174" y="51"/>
                    <a:pt x="173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7"/>
                    <a:pt x="168" y="47"/>
                    <a:pt x="168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4"/>
                    <a:pt x="163" y="44"/>
                    <a:pt x="163" y="44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6" y="14"/>
                    <a:pt x="105" y="13"/>
                    <a:pt x="105" y="13"/>
                  </a:cubicBezTo>
                  <a:cubicBezTo>
                    <a:pt x="103" y="12"/>
                    <a:pt x="102" y="12"/>
                    <a:pt x="101" y="11"/>
                  </a:cubicBezTo>
                  <a:cubicBezTo>
                    <a:pt x="100" y="11"/>
                    <a:pt x="97" y="10"/>
                    <a:pt x="97" y="9"/>
                  </a:cubicBezTo>
                  <a:cubicBezTo>
                    <a:pt x="97" y="9"/>
                    <a:pt x="92" y="8"/>
                    <a:pt x="92" y="7"/>
                  </a:cubicBezTo>
                  <a:cubicBezTo>
                    <a:pt x="92" y="7"/>
                    <a:pt x="81" y="3"/>
                    <a:pt x="79" y="3"/>
                  </a:cubicBezTo>
                  <a:cubicBezTo>
                    <a:pt x="78" y="3"/>
                    <a:pt x="76" y="2"/>
                    <a:pt x="75" y="2"/>
                  </a:cubicBezTo>
                  <a:cubicBezTo>
                    <a:pt x="75" y="2"/>
                    <a:pt x="73" y="2"/>
                    <a:pt x="72" y="1"/>
                  </a:cubicBezTo>
                  <a:cubicBezTo>
                    <a:pt x="70" y="1"/>
                    <a:pt x="68" y="1"/>
                    <a:pt x="65" y="1"/>
                  </a:cubicBezTo>
                  <a:cubicBezTo>
                    <a:pt x="64" y="1"/>
                    <a:pt x="63" y="1"/>
                    <a:pt x="61" y="0"/>
                  </a:cubicBezTo>
                  <a:cubicBezTo>
                    <a:pt x="60" y="1"/>
                    <a:pt x="57" y="0"/>
                    <a:pt x="56" y="1"/>
                  </a:cubicBezTo>
                  <a:cubicBezTo>
                    <a:pt x="54" y="1"/>
                    <a:pt x="51" y="2"/>
                    <a:pt x="50" y="2"/>
                  </a:cubicBezTo>
                  <a:cubicBezTo>
                    <a:pt x="48" y="2"/>
                    <a:pt x="45" y="4"/>
                    <a:pt x="44" y="5"/>
                  </a:cubicBezTo>
                  <a:cubicBezTo>
                    <a:pt x="43" y="5"/>
                    <a:pt x="42" y="6"/>
                    <a:pt x="41" y="6"/>
                  </a:cubicBezTo>
                  <a:cubicBezTo>
                    <a:pt x="40" y="7"/>
                    <a:pt x="34" y="10"/>
                    <a:pt x="34" y="10"/>
                  </a:cubicBezTo>
                  <a:cubicBezTo>
                    <a:pt x="34" y="10"/>
                    <a:pt x="28" y="14"/>
                    <a:pt x="27" y="14"/>
                  </a:cubicBezTo>
                  <a:cubicBezTo>
                    <a:pt x="27" y="15"/>
                    <a:pt x="25" y="15"/>
                    <a:pt x="25" y="16"/>
                  </a:cubicBezTo>
                  <a:cubicBezTo>
                    <a:pt x="24" y="16"/>
                    <a:pt x="23" y="18"/>
                    <a:pt x="22" y="18"/>
                  </a:cubicBezTo>
                  <a:cubicBezTo>
                    <a:pt x="22" y="18"/>
                    <a:pt x="20" y="19"/>
                    <a:pt x="20" y="19"/>
                  </a:cubicBezTo>
                  <a:cubicBezTo>
                    <a:pt x="20" y="20"/>
                    <a:pt x="18" y="21"/>
                    <a:pt x="17" y="21"/>
                  </a:cubicBezTo>
                  <a:cubicBezTo>
                    <a:pt x="17" y="21"/>
                    <a:pt x="16" y="22"/>
                    <a:pt x="16" y="23"/>
                  </a:cubicBezTo>
                  <a:cubicBezTo>
                    <a:pt x="15" y="23"/>
                    <a:pt x="15" y="24"/>
                    <a:pt x="14" y="24"/>
                  </a:cubicBezTo>
                  <a:cubicBezTo>
                    <a:pt x="14" y="24"/>
                    <a:pt x="12" y="25"/>
                    <a:pt x="12" y="25"/>
                  </a:cubicBezTo>
                  <a:cubicBezTo>
                    <a:pt x="12" y="26"/>
                    <a:pt x="12" y="28"/>
                    <a:pt x="11" y="28"/>
                  </a:cubicBezTo>
                  <a:cubicBezTo>
                    <a:pt x="11" y="28"/>
                    <a:pt x="9" y="29"/>
                    <a:pt x="9" y="29"/>
                  </a:cubicBezTo>
                  <a:cubicBezTo>
                    <a:pt x="9" y="29"/>
                    <a:pt x="8" y="30"/>
                    <a:pt x="7" y="32"/>
                  </a:cubicBezTo>
                  <a:cubicBezTo>
                    <a:pt x="6" y="32"/>
                    <a:pt x="4" y="33"/>
                    <a:pt x="3" y="34"/>
                  </a:cubicBezTo>
                  <a:cubicBezTo>
                    <a:pt x="2" y="35"/>
                    <a:pt x="1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" y="38"/>
                    <a:pt x="1" y="39"/>
                  </a:cubicBezTo>
                  <a:cubicBezTo>
                    <a:pt x="1" y="39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0"/>
                    <a:pt x="2" y="40"/>
                    <a:pt x="3" y="39"/>
                  </a:cubicBezTo>
                  <a:cubicBezTo>
                    <a:pt x="3" y="39"/>
                    <a:pt x="4" y="39"/>
                    <a:pt x="4" y="39"/>
                  </a:cubicBezTo>
                  <a:cubicBezTo>
                    <a:pt x="5" y="38"/>
                    <a:pt x="6" y="37"/>
                    <a:pt x="7" y="37"/>
                  </a:cubicBezTo>
                  <a:cubicBezTo>
                    <a:pt x="15" y="33"/>
                    <a:pt x="22" y="29"/>
                    <a:pt x="29" y="25"/>
                  </a:cubicBezTo>
                  <a:cubicBezTo>
                    <a:pt x="33" y="23"/>
                    <a:pt x="36" y="22"/>
                    <a:pt x="40" y="20"/>
                  </a:cubicBezTo>
                  <a:cubicBezTo>
                    <a:pt x="40" y="19"/>
                    <a:pt x="44" y="17"/>
                    <a:pt x="47" y="17"/>
                  </a:cubicBezTo>
                  <a:cubicBezTo>
                    <a:pt x="50" y="16"/>
                    <a:pt x="54" y="17"/>
                    <a:pt x="55" y="18"/>
                  </a:cubicBezTo>
                  <a:cubicBezTo>
                    <a:pt x="56" y="18"/>
                    <a:pt x="59" y="19"/>
                    <a:pt x="60" y="20"/>
                  </a:cubicBezTo>
                  <a:cubicBezTo>
                    <a:pt x="60" y="20"/>
                    <a:pt x="61" y="20"/>
                    <a:pt x="61" y="20"/>
                  </a:cubicBezTo>
                  <a:cubicBezTo>
                    <a:pt x="61" y="20"/>
                    <a:pt x="64" y="21"/>
                    <a:pt x="65" y="21"/>
                  </a:cubicBezTo>
                  <a:cubicBezTo>
                    <a:pt x="66" y="21"/>
                    <a:pt x="66" y="22"/>
                    <a:pt x="67" y="22"/>
                  </a:cubicBezTo>
                  <a:cubicBezTo>
                    <a:pt x="69" y="23"/>
                    <a:pt x="74" y="24"/>
                    <a:pt x="76" y="24"/>
                  </a:cubicBezTo>
                  <a:cubicBezTo>
                    <a:pt x="77" y="25"/>
                    <a:pt x="78" y="26"/>
                    <a:pt x="79" y="26"/>
                  </a:cubicBezTo>
                  <a:cubicBezTo>
                    <a:pt x="80" y="27"/>
                    <a:pt x="80" y="26"/>
                    <a:pt x="82" y="27"/>
                  </a:cubicBezTo>
                  <a:cubicBezTo>
                    <a:pt x="84" y="27"/>
                    <a:pt x="85" y="28"/>
                    <a:pt x="85" y="28"/>
                  </a:cubicBezTo>
                  <a:cubicBezTo>
                    <a:pt x="86" y="28"/>
                    <a:pt x="86" y="28"/>
                    <a:pt x="87" y="29"/>
                  </a:cubicBezTo>
                  <a:cubicBezTo>
                    <a:pt x="87" y="29"/>
                    <a:pt x="88" y="29"/>
                    <a:pt x="89" y="30"/>
                  </a:cubicBezTo>
                  <a:cubicBezTo>
                    <a:pt x="89" y="30"/>
                    <a:pt x="93" y="31"/>
                    <a:pt x="93" y="31"/>
                  </a:cubicBezTo>
                  <a:cubicBezTo>
                    <a:pt x="93" y="31"/>
                    <a:pt x="96" y="32"/>
                    <a:pt x="96" y="32"/>
                  </a:cubicBezTo>
                  <a:cubicBezTo>
                    <a:pt x="97" y="32"/>
                    <a:pt x="98" y="33"/>
                    <a:pt x="98" y="33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6" y="50"/>
                    <a:pt x="156" y="50"/>
                    <a:pt x="156" y="50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7" y="52"/>
                    <a:pt x="177" y="52"/>
                    <a:pt x="177" y="52"/>
                  </a:cubicBezTo>
                  <a:lnTo>
                    <a:pt x="174" y="52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443413" y="3556001"/>
              <a:ext cx="52388" cy="65088"/>
            </a:xfrm>
            <a:custGeom>
              <a:avLst/>
              <a:gdLst>
                <a:gd name="T0" fmla="*/ 196035896 w 14"/>
                <a:gd name="T1" fmla="*/ 234542694 h 17"/>
                <a:gd name="T2" fmla="*/ 126023076 w 14"/>
                <a:gd name="T3" fmla="*/ 249202808 h 17"/>
                <a:gd name="T4" fmla="*/ 42007692 w 14"/>
                <a:gd name="T5" fmla="*/ 219886408 h 17"/>
                <a:gd name="T6" fmla="*/ 0 w 14"/>
                <a:gd name="T7" fmla="*/ 117273261 h 17"/>
                <a:gd name="T8" fmla="*/ 42007692 w 14"/>
                <a:gd name="T9" fmla="*/ 29316401 h 17"/>
                <a:gd name="T10" fmla="*/ 126023076 w 14"/>
                <a:gd name="T11" fmla="*/ 0 h 17"/>
                <a:gd name="T12" fmla="*/ 196035896 w 14"/>
                <a:gd name="T13" fmla="*/ 14660115 h 17"/>
                <a:gd name="T14" fmla="*/ 196035896 w 14"/>
                <a:gd name="T15" fmla="*/ 58636631 h 17"/>
                <a:gd name="T16" fmla="*/ 126023076 w 14"/>
                <a:gd name="T17" fmla="*/ 43976516 h 17"/>
                <a:gd name="T18" fmla="*/ 56010256 w 14"/>
                <a:gd name="T19" fmla="*/ 117273261 h 17"/>
                <a:gd name="T20" fmla="*/ 126023076 w 14"/>
                <a:gd name="T21" fmla="*/ 205226293 h 17"/>
                <a:gd name="T22" fmla="*/ 196035896 w 14"/>
                <a:gd name="T23" fmla="*/ 175906063 h 17"/>
                <a:gd name="T24" fmla="*/ 196035896 w 14"/>
                <a:gd name="T25" fmla="*/ 234542694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7">
                  <a:moveTo>
                    <a:pt x="14" y="16"/>
                  </a:moveTo>
                  <a:cubicBezTo>
                    <a:pt x="13" y="17"/>
                    <a:pt x="11" y="17"/>
                    <a:pt x="9" y="17"/>
                  </a:cubicBezTo>
                  <a:cubicBezTo>
                    <a:pt x="6" y="17"/>
                    <a:pt x="4" y="16"/>
                    <a:pt x="3" y="15"/>
                  </a:cubicBezTo>
                  <a:cubicBezTo>
                    <a:pt x="1" y="13"/>
                    <a:pt x="0" y="11"/>
                    <a:pt x="0" y="8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0" y="0"/>
                    <a:pt x="12" y="0"/>
                    <a:pt x="14" y="1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3"/>
                    <a:pt x="10" y="3"/>
                    <a:pt x="9" y="3"/>
                  </a:cubicBezTo>
                  <a:cubicBezTo>
                    <a:pt x="6" y="3"/>
                    <a:pt x="4" y="5"/>
                    <a:pt x="4" y="8"/>
                  </a:cubicBezTo>
                  <a:cubicBezTo>
                    <a:pt x="4" y="12"/>
                    <a:pt x="7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lnTo>
                    <a:pt x="14" y="16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503738" y="3556001"/>
              <a:ext cx="41275" cy="65088"/>
            </a:xfrm>
            <a:custGeom>
              <a:avLst/>
              <a:gdLst>
                <a:gd name="T0" fmla="*/ 47883763 w 26"/>
                <a:gd name="T1" fmla="*/ 103327994 h 41"/>
                <a:gd name="T2" fmla="*/ 25201563 w 26"/>
                <a:gd name="T3" fmla="*/ 103327994 h 41"/>
                <a:gd name="T4" fmla="*/ 25201563 w 26"/>
                <a:gd name="T5" fmla="*/ 17642023 h 41"/>
                <a:gd name="T6" fmla="*/ 0 w 26"/>
                <a:gd name="T7" fmla="*/ 17642023 h 41"/>
                <a:gd name="T8" fmla="*/ 0 w 26"/>
                <a:gd name="T9" fmla="*/ 0 h 41"/>
                <a:gd name="T10" fmla="*/ 65524063 w 26"/>
                <a:gd name="T11" fmla="*/ 0 h 41"/>
                <a:gd name="T12" fmla="*/ 65524063 w 26"/>
                <a:gd name="T13" fmla="*/ 17642023 h 41"/>
                <a:gd name="T14" fmla="*/ 47883763 w 26"/>
                <a:gd name="T15" fmla="*/ 17642023 h 41"/>
                <a:gd name="T16" fmla="*/ 47883763 w 26"/>
                <a:gd name="T17" fmla="*/ 103327994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41">
                  <a:moveTo>
                    <a:pt x="19" y="41"/>
                  </a:moveTo>
                  <a:lnTo>
                    <a:pt x="10" y="41"/>
                  </a:lnTo>
                  <a:lnTo>
                    <a:pt x="1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7"/>
                  </a:lnTo>
                  <a:lnTo>
                    <a:pt x="19" y="7"/>
                  </a:lnTo>
                  <a:lnTo>
                    <a:pt x="19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4560888" y="3556001"/>
              <a:ext cx="41275" cy="65088"/>
            </a:xfrm>
            <a:custGeom>
              <a:avLst/>
              <a:gdLst>
                <a:gd name="T0" fmla="*/ 42239334 w 11"/>
                <a:gd name="T1" fmla="*/ 43976516 h 17"/>
                <a:gd name="T2" fmla="*/ 56317861 w 11"/>
                <a:gd name="T3" fmla="*/ 43976516 h 17"/>
                <a:gd name="T4" fmla="*/ 98557195 w 11"/>
                <a:gd name="T5" fmla="*/ 43976516 h 17"/>
                <a:gd name="T6" fmla="*/ 112635723 w 11"/>
                <a:gd name="T7" fmla="*/ 73296745 h 17"/>
                <a:gd name="T8" fmla="*/ 98557195 w 11"/>
                <a:gd name="T9" fmla="*/ 102613146 h 17"/>
                <a:gd name="T10" fmla="*/ 70396389 w 11"/>
                <a:gd name="T11" fmla="*/ 117273261 h 17"/>
                <a:gd name="T12" fmla="*/ 42239334 w 11"/>
                <a:gd name="T13" fmla="*/ 117273261 h 17"/>
                <a:gd name="T14" fmla="*/ 42239334 w 11"/>
                <a:gd name="T15" fmla="*/ 43976516 h 17"/>
                <a:gd name="T16" fmla="*/ 0 w 11"/>
                <a:gd name="T17" fmla="*/ 0 h 17"/>
                <a:gd name="T18" fmla="*/ 0 w 11"/>
                <a:gd name="T19" fmla="*/ 249202808 h 17"/>
                <a:gd name="T20" fmla="*/ 42239334 w 11"/>
                <a:gd name="T21" fmla="*/ 249202808 h 17"/>
                <a:gd name="T22" fmla="*/ 42239334 w 11"/>
                <a:gd name="T23" fmla="*/ 161249777 h 17"/>
                <a:gd name="T24" fmla="*/ 84478668 w 11"/>
                <a:gd name="T25" fmla="*/ 161249777 h 17"/>
                <a:gd name="T26" fmla="*/ 140796530 w 11"/>
                <a:gd name="T27" fmla="*/ 131929547 h 17"/>
                <a:gd name="T28" fmla="*/ 154875057 w 11"/>
                <a:gd name="T29" fmla="*/ 73296745 h 17"/>
                <a:gd name="T30" fmla="*/ 140796530 w 11"/>
                <a:gd name="T31" fmla="*/ 14660115 h 17"/>
                <a:gd name="T32" fmla="*/ 70396389 w 11"/>
                <a:gd name="T33" fmla="*/ 0 h 17"/>
                <a:gd name="T34" fmla="*/ 0 w 11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" h="17">
                  <a:moveTo>
                    <a:pt x="3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7" y="4"/>
                    <a:pt x="8" y="4"/>
                    <a:pt x="8" y="5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3" y="3"/>
                  </a:lnTo>
                  <a:close/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10" y="9"/>
                  </a:cubicBezTo>
                  <a:cubicBezTo>
                    <a:pt x="11" y="8"/>
                    <a:pt x="11" y="6"/>
                    <a:pt x="11" y="5"/>
                  </a:cubicBezTo>
                  <a:cubicBezTo>
                    <a:pt x="11" y="4"/>
                    <a:pt x="11" y="2"/>
                    <a:pt x="10" y="1"/>
                  </a:cubicBezTo>
                  <a:cubicBezTo>
                    <a:pt x="8" y="0"/>
                    <a:pt x="7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605338" y="3556001"/>
              <a:ext cx="68263" cy="65088"/>
            </a:xfrm>
            <a:custGeom>
              <a:avLst/>
              <a:gdLst>
                <a:gd name="T0" fmla="*/ 37803414 w 43"/>
                <a:gd name="T1" fmla="*/ 68045535 h 41"/>
                <a:gd name="T2" fmla="*/ 55443844 w 43"/>
                <a:gd name="T3" fmla="*/ 30242107 h 41"/>
                <a:gd name="T4" fmla="*/ 68045511 w 43"/>
                <a:gd name="T5" fmla="*/ 68045535 h 41"/>
                <a:gd name="T6" fmla="*/ 37803414 w 43"/>
                <a:gd name="T7" fmla="*/ 68045535 h 41"/>
                <a:gd name="T8" fmla="*/ 85685940 w 43"/>
                <a:gd name="T9" fmla="*/ 103327994 h 41"/>
                <a:gd name="T10" fmla="*/ 108368306 w 43"/>
                <a:gd name="T11" fmla="*/ 103327994 h 41"/>
                <a:gd name="T12" fmla="*/ 60484193 w 43"/>
                <a:gd name="T13" fmla="*/ 0 h 41"/>
                <a:gd name="T14" fmla="*/ 47884113 w 43"/>
                <a:gd name="T15" fmla="*/ 0 h 41"/>
                <a:gd name="T16" fmla="*/ 0 w 43"/>
                <a:gd name="T17" fmla="*/ 103327994 h 41"/>
                <a:gd name="T18" fmla="*/ 25201747 w 43"/>
                <a:gd name="T19" fmla="*/ 103327994 h 41"/>
                <a:gd name="T20" fmla="*/ 30242097 w 43"/>
                <a:gd name="T21" fmla="*/ 80645620 h 41"/>
                <a:gd name="T22" fmla="*/ 73085860 w 43"/>
                <a:gd name="T23" fmla="*/ 80645620 h 41"/>
                <a:gd name="T24" fmla="*/ 85685940 w 43"/>
                <a:gd name="T25" fmla="*/ 103327994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" h="41">
                  <a:moveTo>
                    <a:pt x="15" y="27"/>
                  </a:moveTo>
                  <a:lnTo>
                    <a:pt x="22" y="12"/>
                  </a:lnTo>
                  <a:lnTo>
                    <a:pt x="27" y="27"/>
                  </a:lnTo>
                  <a:lnTo>
                    <a:pt x="15" y="27"/>
                  </a:lnTo>
                  <a:close/>
                  <a:moveTo>
                    <a:pt x="34" y="41"/>
                  </a:moveTo>
                  <a:lnTo>
                    <a:pt x="43" y="4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0" y="41"/>
                  </a:lnTo>
                  <a:lnTo>
                    <a:pt x="10" y="41"/>
                  </a:lnTo>
                  <a:lnTo>
                    <a:pt x="12" y="32"/>
                  </a:lnTo>
                  <a:lnTo>
                    <a:pt x="29" y="32"/>
                  </a:lnTo>
                  <a:lnTo>
                    <a:pt x="34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678363" y="3556001"/>
              <a:ext cx="60325" cy="65088"/>
            </a:xfrm>
            <a:custGeom>
              <a:avLst/>
              <a:gdLst>
                <a:gd name="T0" fmla="*/ 35282188 w 38"/>
                <a:gd name="T1" fmla="*/ 50403512 h 41"/>
                <a:gd name="T2" fmla="*/ 5040313 w 38"/>
                <a:gd name="T3" fmla="*/ 0 h 41"/>
                <a:gd name="T4" fmla="*/ 30241875 w 38"/>
                <a:gd name="T5" fmla="*/ 0 h 41"/>
                <a:gd name="T6" fmla="*/ 47883763 w 38"/>
                <a:gd name="T7" fmla="*/ 30242107 h 41"/>
                <a:gd name="T8" fmla="*/ 70564375 w 38"/>
                <a:gd name="T9" fmla="*/ 0 h 41"/>
                <a:gd name="T10" fmla="*/ 95765938 w 38"/>
                <a:gd name="T11" fmla="*/ 0 h 41"/>
                <a:gd name="T12" fmla="*/ 57964388 w 38"/>
                <a:gd name="T13" fmla="*/ 50403512 h 41"/>
                <a:gd name="T14" fmla="*/ 95765938 w 38"/>
                <a:gd name="T15" fmla="*/ 103327994 h 41"/>
                <a:gd name="T16" fmla="*/ 70564375 w 38"/>
                <a:gd name="T17" fmla="*/ 103327994 h 41"/>
                <a:gd name="T18" fmla="*/ 47883763 w 38"/>
                <a:gd name="T19" fmla="*/ 68045535 h 41"/>
                <a:gd name="T20" fmla="*/ 22682200 w 38"/>
                <a:gd name="T21" fmla="*/ 103327994 h 41"/>
                <a:gd name="T22" fmla="*/ 0 w 38"/>
                <a:gd name="T23" fmla="*/ 103327994 h 41"/>
                <a:gd name="T24" fmla="*/ 35282188 w 38"/>
                <a:gd name="T25" fmla="*/ 50403512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41">
                  <a:moveTo>
                    <a:pt x="14" y="20"/>
                  </a:moveTo>
                  <a:lnTo>
                    <a:pt x="2" y="0"/>
                  </a:lnTo>
                  <a:lnTo>
                    <a:pt x="12" y="0"/>
                  </a:lnTo>
                  <a:lnTo>
                    <a:pt x="19" y="12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23" y="20"/>
                  </a:lnTo>
                  <a:lnTo>
                    <a:pt x="38" y="41"/>
                  </a:lnTo>
                  <a:lnTo>
                    <a:pt x="28" y="41"/>
                  </a:lnTo>
                  <a:lnTo>
                    <a:pt x="19" y="27"/>
                  </a:lnTo>
                  <a:lnTo>
                    <a:pt x="9" y="41"/>
                  </a:lnTo>
                  <a:lnTo>
                    <a:pt x="0" y="41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749801" y="3556001"/>
              <a:ext cx="71438" cy="65088"/>
            </a:xfrm>
            <a:custGeom>
              <a:avLst/>
              <a:gdLst>
                <a:gd name="T0" fmla="*/ 141368282 w 19"/>
                <a:gd name="T1" fmla="*/ 205226293 h 17"/>
                <a:gd name="T2" fmla="*/ 56548817 w 19"/>
                <a:gd name="T3" fmla="*/ 117273261 h 17"/>
                <a:gd name="T4" fmla="*/ 141368282 w 19"/>
                <a:gd name="T5" fmla="*/ 43976516 h 17"/>
                <a:gd name="T6" fmla="*/ 212050543 w 19"/>
                <a:gd name="T7" fmla="*/ 117273261 h 17"/>
                <a:gd name="T8" fmla="*/ 141368282 w 19"/>
                <a:gd name="T9" fmla="*/ 205226293 h 17"/>
                <a:gd name="T10" fmla="*/ 141368282 w 19"/>
                <a:gd name="T11" fmla="*/ 0 h 17"/>
                <a:gd name="T12" fmla="*/ 0 w 19"/>
                <a:gd name="T13" fmla="*/ 117273261 h 17"/>
                <a:gd name="T14" fmla="*/ 141368282 w 19"/>
                <a:gd name="T15" fmla="*/ 249202808 h 17"/>
                <a:gd name="T16" fmla="*/ 268599360 w 19"/>
                <a:gd name="T17" fmla="*/ 117273261 h 17"/>
                <a:gd name="T18" fmla="*/ 141368282 w 19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7">
                  <a:moveTo>
                    <a:pt x="10" y="14"/>
                  </a:moveTo>
                  <a:cubicBezTo>
                    <a:pt x="6" y="14"/>
                    <a:pt x="4" y="12"/>
                    <a:pt x="4" y="8"/>
                  </a:cubicBezTo>
                  <a:cubicBezTo>
                    <a:pt x="4" y="5"/>
                    <a:pt x="6" y="3"/>
                    <a:pt x="10" y="3"/>
                  </a:cubicBezTo>
                  <a:cubicBezTo>
                    <a:pt x="13" y="3"/>
                    <a:pt x="15" y="5"/>
                    <a:pt x="15" y="8"/>
                  </a:cubicBezTo>
                  <a:cubicBezTo>
                    <a:pt x="15" y="12"/>
                    <a:pt x="13" y="14"/>
                    <a:pt x="10" y="14"/>
                  </a:cubicBezTo>
                  <a:close/>
                  <a:moveTo>
                    <a:pt x="10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4"/>
                    <a:pt x="4" y="17"/>
                    <a:pt x="10" y="17"/>
                  </a:cubicBezTo>
                  <a:cubicBezTo>
                    <a:pt x="15" y="17"/>
                    <a:pt x="19" y="14"/>
                    <a:pt x="19" y="8"/>
                  </a:cubicBezTo>
                  <a:cubicBezTo>
                    <a:pt x="19" y="3"/>
                    <a:pt x="15" y="0"/>
                    <a:pt x="10" y="0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4837113" y="3556001"/>
              <a:ext cx="44450" cy="65088"/>
            </a:xfrm>
            <a:custGeom>
              <a:avLst/>
              <a:gdLst>
                <a:gd name="T0" fmla="*/ 54884638 w 12"/>
                <a:gd name="T1" fmla="*/ 43976516 h 17"/>
                <a:gd name="T2" fmla="*/ 68604871 w 12"/>
                <a:gd name="T3" fmla="*/ 43976516 h 17"/>
                <a:gd name="T4" fmla="*/ 96045338 w 12"/>
                <a:gd name="T5" fmla="*/ 73296745 h 17"/>
                <a:gd name="T6" fmla="*/ 68604871 w 12"/>
                <a:gd name="T7" fmla="*/ 102613146 h 17"/>
                <a:gd name="T8" fmla="*/ 54884638 w 12"/>
                <a:gd name="T9" fmla="*/ 102613146 h 17"/>
                <a:gd name="T10" fmla="*/ 54884638 w 12"/>
                <a:gd name="T11" fmla="*/ 43976516 h 17"/>
                <a:gd name="T12" fmla="*/ 0 w 12"/>
                <a:gd name="T13" fmla="*/ 0 h 17"/>
                <a:gd name="T14" fmla="*/ 0 w 12"/>
                <a:gd name="T15" fmla="*/ 249202808 h 17"/>
                <a:gd name="T16" fmla="*/ 82325104 w 12"/>
                <a:gd name="T17" fmla="*/ 249202808 h 17"/>
                <a:gd name="T18" fmla="*/ 150929975 w 12"/>
                <a:gd name="T19" fmla="*/ 234542694 h 17"/>
                <a:gd name="T20" fmla="*/ 164650208 w 12"/>
                <a:gd name="T21" fmla="*/ 175906063 h 17"/>
                <a:gd name="T22" fmla="*/ 150929975 w 12"/>
                <a:gd name="T23" fmla="*/ 131929547 h 17"/>
                <a:gd name="T24" fmla="*/ 123489508 w 12"/>
                <a:gd name="T25" fmla="*/ 117273261 h 17"/>
                <a:gd name="T26" fmla="*/ 150929975 w 12"/>
                <a:gd name="T27" fmla="*/ 73296745 h 17"/>
                <a:gd name="T28" fmla="*/ 123489508 w 12"/>
                <a:gd name="T29" fmla="*/ 14660115 h 17"/>
                <a:gd name="T30" fmla="*/ 68604871 w 12"/>
                <a:gd name="T31" fmla="*/ 0 h 17"/>
                <a:gd name="T32" fmla="*/ 0 w 12"/>
                <a:gd name="T33" fmla="*/ 0 h 17"/>
                <a:gd name="T34" fmla="*/ 54884638 w 12"/>
                <a:gd name="T35" fmla="*/ 146589662 h 17"/>
                <a:gd name="T36" fmla="*/ 68604871 w 12"/>
                <a:gd name="T37" fmla="*/ 146589662 h 17"/>
                <a:gd name="T38" fmla="*/ 96045338 w 12"/>
                <a:gd name="T39" fmla="*/ 146589662 h 17"/>
                <a:gd name="T40" fmla="*/ 123489508 w 12"/>
                <a:gd name="T41" fmla="*/ 175906063 h 17"/>
                <a:gd name="T42" fmla="*/ 109765571 w 12"/>
                <a:gd name="T43" fmla="*/ 205226293 h 17"/>
                <a:gd name="T44" fmla="*/ 68604871 w 12"/>
                <a:gd name="T45" fmla="*/ 205226293 h 17"/>
                <a:gd name="T46" fmla="*/ 54884638 w 12"/>
                <a:gd name="T47" fmla="*/ 205226293 h 17"/>
                <a:gd name="T48" fmla="*/ 54884638 w 12"/>
                <a:gd name="T49" fmla="*/ 146589662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" h="17">
                  <a:moveTo>
                    <a:pt x="4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7" y="3"/>
                    <a:pt x="7" y="5"/>
                  </a:cubicBezTo>
                  <a:cubicBezTo>
                    <a:pt x="7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lnTo>
                    <a:pt x="4" y="3"/>
                  </a:lnTo>
                  <a:close/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7"/>
                    <a:pt x="9" y="17"/>
                    <a:pt x="11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2" y="10"/>
                    <a:pt x="11" y="9"/>
                  </a:cubicBezTo>
                  <a:cubicBezTo>
                    <a:pt x="10" y="9"/>
                    <a:pt x="10" y="8"/>
                    <a:pt x="9" y="8"/>
                  </a:cubicBezTo>
                  <a:cubicBezTo>
                    <a:pt x="9" y="8"/>
                    <a:pt x="11" y="7"/>
                    <a:pt x="11" y="5"/>
                  </a:cubicBezTo>
                  <a:cubicBezTo>
                    <a:pt x="11" y="3"/>
                    <a:pt x="10" y="2"/>
                    <a:pt x="9" y="1"/>
                  </a:cubicBezTo>
                  <a:cubicBezTo>
                    <a:pt x="8" y="0"/>
                    <a:pt x="6" y="0"/>
                    <a:pt x="5" y="0"/>
                  </a:cubicBezTo>
                  <a:lnTo>
                    <a:pt x="0" y="0"/>
                  </a:lnTo>
                  <a:close/>
                  <a:moveTo>
                    <a:pt x="4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9" y="11"/>
                    <a:pt x="9" y="12"/>
                  </a:cubicBezTo>
                  <a:cubicBezTo>
                    <a:pt x="9" y="12"/>
                    <a:pt x="8" y="13"/>
                    <a:pt x="8" y="14"/>
                  </a:cubicBezTo>
                  <a:cubicBezTo>
                    <a:pt x="7" y="14"/>
                    <a:pt x="6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4897438" y="3556001"/>
              <a:ext cx="66675" cy="65088"/>
            </a:xfrm>
            <a:custGeom>
              <a:avLst/>
              <a:gdLst>
                <a:gd name="T0" fmla="*/ 123489508 w 18"/>
                <a:gd name="T1" fmla="*/ 205226293 h 17"/>
                <a:gd name="T2" fmla="*/ 41164404 w 18"/>
                <a:gd name="T3" fmla="*/ 117273261 h 17"/>
                <a:gd name="T4" fmla="*/ 123489508 w 18"/>
                <a:gd name="T5" fmla="*/ 43976516 h 17"/>
                <a:gd name="T6" fmla="*/ 205814613 w 18"/>
                <a:gd name="T7" fmla="*/ 117273261 h 17"/>
                <a:gd name="T8" fmla="*/ 123489508 w 18"/>
                <a:gd name="T9" fmla="*/ 205226293 h 17"/>
                <a:gd name="T10" fmla="*/ 123489508 w 18"/>
                <a:gd name="T11" fmla="*/ 0 h 17"/>
                <a:gd name="T12" fmla="*/ 0 w 18"/>
                <a:gd name="T13" fmla="*/ 117273261 h 17"/>
                <a:gd name="T14" fmla="*/ 123489508 w 18"/>
                <a:gd name="T15" fmla="*/ 249202808 h 17"/>
                <a:gd name="T16" fmla="*/ 246975313 w 18"/>
                <a:gd name="T17" fmla="*/ 117273261 h 17"/>
                <a:gd name="T18" fmla="*/ 123489508 w 18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17">
                  <a:moveTo>
                    <a:pt x="9" y="14"/>
                  </a:moveTo>
                  <a:cubicBezTo>
                    <a:pt x="6" y="14"/>
                    <a:pt x="3" y="12"/>
                    <a:pt x="3" y="8"/>
                  </a:cubicBezTo>
                  <a:cubicBezTo>
                    <a:pt x="3" y="5"/>
                    <a:pt x="6" y="3"/>
                    <a:pt x="9" y="3"/>
                  </a:cubicBezTo>
                  <a:cubicBezTo>
                    <a:pt x="12" y="3"/>
                    <a:pt x="15" y="5"/>
                    <a:pt x="15" y="8"/>
                  </a:cubicBezTo>
                  <a:cubicBezTo>
                    <a:pt x="15" y="12"/>
                    <a:pt x="12" y="14"/>
                    <a:pt x="9" y="14"/>
                  </a:cubicBezTo>
                  <a:close/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5" y="17"/>
                    <a:pt x="18" y="14"/>
                    <a:pt x="18" y="8"/>
                  </a:cubicBezTo>
                  <a:cubicBezTo>
                    <a:pt x="18" y="3"/>
                    <a:pt x="15" y="0"/>
                    <a:pt x="9" y="0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4983163" y="3533776"/>
              <a:ext cx="57150" cy="87313"/>
            </a:xfrm>
            <a:custGeom>
              <a:avLst/>
              <a:gdLst>
                <a:gd name="T0" fmla="*/ 43548300 w 15"/>
                <a:gd name="T1" fmla="*/ 86466444 h 23"/>
                <a:gd name="T2" fmla="*/ 43548300 w 15"/>
                <a:gd name="T3" fmla="*/ 244992686 h 23"/>
                <a:gd name="T4" fmla="*/ 188709300 w 15"/>
                <a:gd name="T5" fmla="*/ 86466444 h 23"/>
                <a:gd name="T6" fmla="*/ 217741500 w 15"/>
                <a:gd name="T7" fmla="*/ 86466444 h 23"/>
                <a:gd name="T8" fmla="*/ 217741500 w 15"/>
                <a:gd name="T9" fmla="*/ 331459129 h 23"/>
                <a:gd name="T10" fmla="*/ 174193200 w 15"/>
                <a:gd name="T11" fmla="*/ 331459129 h 23"/>
                <a:gd name="T12" fmla="*/ 174193200 w 15"/>
                <a:gd name="T13" fmla="*/ 158522446 h 23"/>
                <a:gd name="T14" fmla="*/ 29032200 w 15"/>
                <a:gd name="T15" fmla="*/ 331459129 h 23"/>
                <a:gd name="T16" fmla="*/ 0 w 15"/>
                <a:gd name="T17" fmla="*/ 331459129 h 23"/>
                <a:gd name="T18" fmla="*/ 0 w 15"/>
                <a:gd name="T19" fmla="*/ 86466444 h 23"/>
                <a:gd name="T20" fmla="*/ 43548300 w 15"/>
                <a:gd name="T21" fmla="*/ 86466444 h 23"/>
                <a:gd name="T22" fmla="*/ 72580500 w 15"/>
                <a:gd name="T23" fmla="*/ 0 h 23"/>
                <a:gd name="T24" fmla="*/ 116128800 w 15"/>
                <a:gd name="T25" fmla="*/ 28820882 h 23"/>
                <a:gd name="T26" fmla="*/ 145161000 w 15"/>
                <a:gd name="T27" fmla="*/ 0 h 23"/>
                <a:gd name="T28" fmla="*/ 174193200 w 15"/>
                <a:gd name="T29" fmla="*/ 14410441 h 23"/>
                <a:gd name="T30" fmla="*/ 116128800 w 15"/>
                <a:gd name="T31" fmla="*/ 57645561 h 23"/>
                <a:gd name="T32" fmla="*/ 43548300 w 15"/>
                <a:gd name="T33" fmla="*/ 14410441 h 23"/>
                <a:gd name="T34" fmla="*/ 72580500 w 15"/>
                <a:gd name="T35" fmla="*/ 0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" h="23">
                  <a:moveTo>
                    <a:pt x="3" y="6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3" y="6"/>
                  </a:lnTo>
                  <a:close/>
                  <a:moveTo>
                    <a:pt x="5" y="0"/>
                  </a:moveTo>
                  <a:cubicBezTo>
                    <a:pt x="6" y="2"/>
                    <a:pt x="7" y="2"/>
                    <a:pt x="8" y="2"/>
                  </a:cubicBezTo>
                  <a:cubicBezTo>
                    <a:pt x="8" y="2"/>
                    <a:pt x="9" y="2"/>
                    <a:pt x="10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3"/>
                    <a:pt x="10" y="4"/>
                    <a:pt x="8" y="4"/>
                  </a:cubicBezTo>
                  <a:cubicBezTo>
                    <a:pt x="5" y="4"/>
                    <a:pt x="4" y="3"/>
                    <a:pt x="3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081588" y="3556001"/>
              <a:ext cx="65088" cy="80963"/>
            </a:xfrm>
            <a:custGeom>
              <a:avLst/>
              <a:gdLst>
                <a:gd name="T0" fmla="*/ 102613146 w 17"/>
                <a:gd name="T1" fmla="*/ 44591336 h 21"/>
                <a:gd name="T2" fmla="*/ 175906063 w 17"/>
                <a:gd name="T3" fmla="*/ 44591336 h 21"/>
                <a:gd name="T4" fmla="*/ 175906063 w 17"/>
                <a:gd name="T5" fmla="*/ 208094187 h 21"/>
                <a:gd name="T6" fmla="*/ 73296745 w 17"/>
                <a:gd name="T7" fmla="*/ 208094187 h 21"/>
                <a:gd name="T8" fmla="*/ 87953032 w 17"/>
                <a:gd name="T9" fmla="*/ 178369200 h 21"/>
                <a:gd name="T10" fmla="*/ 102613146 w 17"/>
                <a:gd name="T11" fmla="*/ 104049021 h 21"/>
                <a:gd name="T12" fmla="*/ 102613146 w 17"/>
                <a:gd name="T13" fmla="*/ 44591336 h 21"/>
                <a:gd name="T14" fmla="*/ 58636631 w 17"/>
                <a:gd name="T15" fmla="*/ 0 h 21"/>
                <a:gd name="T16" fmla="*/ 58636631 w 17"/>
                <a:gd name="T17" fmla="*/ 104049021 h 21"/>
                <a:gd name="T18" fmla="*/ 43976516 w 17"/>
                <a:gd name="T19" fmla="*/ 178369200 h 21"/>
                <a:gd name="T20" fmla="*/ 0 w 17"/>
                <a:gd name="T21" fmla="*/ 208094187 h 21"/>
                <a:gd name="T22" fmla="*/ 0 w 17"/>
                <a:gd name="T23" fmla="*/ 312143208 h 21"/>
                <a:gd name="T24" fmla="*/ 43976516 w 17"/>
                <a:gd name="T25" fmla="*/ 312143208 h 21"/>
                <a:gd name="T26" fmla="*/ 43976516 w 17"/>
                <a:gd name="T27" fmla="*/ 252685523 h 21"/>
                <a:gd name="T28" fmla="*/ 205226293 w 17"/>
                <a:gd name="T29" fmla="*/ 252685523 h 21"/>
                <a:gd name="T30" fmla="*/ 205226293 w 17"/>
                <a:gd name="T31" fmla="*/ 312143208 h 21"/>
                <a:gd name="T32" fmla="*/ 249202808 w 17"/>
                <a:gd name="T33" fmla="*/ 312143208 h 21"/>
                <a:gd name="T34" fmla="*/ 249202808 w 17"/>
                <a:gd name="T35" fmla="*/ 208094187 h 21"/>
                <a:gd name="T36" fmla="*/ 219886408 w 17"/>
                <a:gd name="T37" fmla="*/ 208094187 h 21"/>
                <a:gd name="T38" fmla="*/ 219886408 w 17"/>
                <a:gd name="T39" fmla="*/ 0 h 21"/>
                <a:gd name="T40" fmla="*/ 58636631 w 17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" h="21">
                  <a:moveTo>
                    <a:pt x="7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6" y="12"/>
                  </a:cubicBezTo>
                  <a:cubicBezTo>
                    <a:pt x="7" y="11"/>
                    <a:pt x="7" y="10"/>
                    <a:pt x="7" y="7"/>
                  </a:cubicBezTo>
                  <a:lnTo>
                    <a:pt x="7" y="3"/>
                  </a:lnTo>
                  <a:close/>
                  <a:moveTo>
                    <a:pt x="4" y="0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5157788" y="3556001"/>
              <a:ext cx="71438" cy="65088"/>
            </a:xfrm>
            <a:custGeom>
              <a:avLst/>
              <a:gdLst>
                <a:gd name="T0" fmla="*/ 127231078 w 19"/>
                <a:gd name="T1" fmla="*/ 205226293 h 17"/>
                <a:gd name="T2" fmla="*/ 42411613 w 19"/>
                <a:gd name="T3" fmla="*/ 117273261 h 17"/>
                <a:gd name="T4" fmla="*/ 127231078 w 19"/>
                <a:gd name="T5" fmla="*/ 43976516 h 17"/>
                <a:gd name="T6" fmla="*/ 212050543 w 19"/>
                <a:gd name="T7" fmla="*/ 117273261 h 17"/>
                <a:gd name="T8" fmla="*/ 127231078 w 19"/>
                <a:gd name="T9" fmla="*/ 205226293 h 17"/>
                <a:gd name="T10" fmla="*/ 127231078 w 19"/>
                <a:gd name="T11" fmla="*/ 0 h 17"/>
                <a:gd name="T12" fmla="*/ 0 w 19"/>
                <a:gd name="T13" fmla="*/ 117273261 h 17"/>
                <a:gd name="T14" fmla="*/ 127231078 w 19"/>
                <a:gd name="T15" fmla="*/ 249202808 h 17"/>
                <a:gd name="T16" fmla="*/ 268599360 w 19"/>
                <a:gd name="T17" fmla="*/ 117273261 h 17"/>
                <a:gd name="T18" fmla="*/ 127231078 w 19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7">
                  <a:moveTo>
                    <a:pt x="9" y="14"/>
                  </a:moveTo>
                  <a:cubicBezTo>
                    <a:pt x="6" y="14"/>
                    <a:pt x="3" y="12"/>
                    <a:pt x="3" y="8"/>
                  </a:cubicBezTo>
                  <a:cubicBezTo>
                    <a:pt x="3" y="5"/>
                    <a:pt x="6" y="3"/>
                    <a:pt x="9" y="3"/>
                  </a:cubicBezTo>
                  <a:cubicBezTo>
                    <a:pt x="13" y="3"/>
                    <a:pt x="15" y="5"/>
                    <a:pt x="15" y="8"/>
                  </a:cubicBezTo>
                  <a:cubicBezTo>
                    <a:pt x="15" y="12"/>
                    <a:pt x="13" y="14"/>
                    <a:pt x="9" y="14"/>
                  </a:cubicBezTo>
                  <a:close/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5" y="17"/>
                    <a:pt x="19" y="14"/>
                    <a:pt x="19" y="8"/>
                  </a:cubicBezTo>
                  <a:cubicBezTo>
                    <a:pt x="19" y="3"/>
                    <a:pt x="15" y="0"/>
                    <a:pt x="9" y="0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5240338" y="3556001"/>
              <a:ext cx="79375" cy="65088"/>
            </a:xfrm>
            <a:custGeom>
              <a:avLst/>
              <a:gdLst>
                <a:gd name="T0" fmla="*/ 0 w 50"/>
                <a:gd name="T1" fmla="*/ 103327994 h 41"/>
                <a:gd name="T2" fmla="*/ 17641888 w 50"/>
                <a:gd name="T3" fmla="*/ 0 h 41"/>
                <a:gd name="T4" fmla="*/ 35282188 w 50"/>
                <a:gd name="T5" fmla="*/ 0 h 41"/>
                <a:gd name="T6" fmla="*/ 65524063 w 50"/>
                <a:gd name="T7" fmla="*/ 68045535 h 41"/>
                <a:gd name="T8" fmla="*/ 90725625 w 50"/>
                <a:gd name="T9" fmla="*/ 0 h 41"/>
                <a:gd name="T10" fmla="*/ 108367513 w 50"/>
                <a:gd name="T11" fmla="*/ 0 h 41"/>
                <a:gd name="T12" fmla="*/ 126007813 w 50"/>
                <a:gd name="T13" fmla="*/ 103327994 h 41"/>
                <a:gd name="T14" fmla="*/ 103327200 w 50"/>
                <a:gd name="T15" fmla="*/ 103327994 h 41"/>
                <a:gd name="T16" fmla="*/ 95765938 w 50"/>
                <a:gd name="T17" fmla="*/ 37803428 h 41"/>
                <a:gd name="T18" fmla="*/ 65524063 w 50"/>
                <a:gd name="T19" fmla="*/ 103327994 h 41"/>
                <a:gd name="T20" fmla="*/ 60483750 w 50"/>
                <a:gd name="T21" fmla="*/ 103327994 h 41"/>
                <a:gd name="T22" fmla="*/ 30241875 w 50"/>
                <a:gd name="T23" fmla="*/ 37803428 h 41"/>
                <a:gd name="T24" fmla="*/ 25201563 w 50"/>
                <a:gd name="T25" fmla="*/ 103327994 h 41"/>
                <a:gd name="T26" fmla="*/ 0 w 50"/>
                <a:gd name="T27" fmla="*/ 103327994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41">
                  <a:moveTo>
                    <a:pt x="0" y="41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6" y="27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0" y="41"/>
                  </a:lnTo>
                  <a:lnTo>
                    <a:pt x="41" y="41"/>
                  </a:lnTo>
                  <a:lnTo>
                    <a:pt x="38" y="15"/>
                  </a:lnTo>
                  <a:lnTo>
                    <a:pt x="26" y="41"/>
                  </a:lnTo>
                  <a:lnTo>
                    <a:pt x="24" y="41"/>
                  </a:lnTo>
                  <a:lnTo>
                    <a:pt x="12" y="15"/>
                  </a:lnTo>
                  <a:lnTo>
                    <a:pt x="1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633595"/>
            <a:ext cx="7990656" cy="1027653"/>
          </a:xfrm>
        </p:spPr>
        <p:txBody>
          <a:bodyPr>
            <a:normAutofit/>
          </a:bodyPr>
          <a:lstStyle>
            <a:lvl1pPr algn="l">
              <a:defRPr sz="25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3" y="5733256"/>
            <a:ext cx="8002509" cy="7200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10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ahoma" panose="020B0604030504040204" pitchFamily="34" charset="0"/>
                <a:cs typeface="+mn-cs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ahoma" panose="020B0604030504040204" pitchFamily="34" charset="0"/>
                <a:cs typeface="+mn-cs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2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06084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4419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316288" cy="49294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16288" cy="49294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5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ahoma" panose="020B060403050404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ahoma" panose="020B0604030504040204" pitchFamily="34" charset="0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587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64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07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226" y="5764210"/>
            <a:ext cx="1846774" cy="109470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044" y="260649"/>
            <a:ext cx="15679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26649" y="6356350"/>
            <a:ext cx="398769" cy="432000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03809A8-B5C7-4718-A03C-64574C73945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413247"/>
            <a:ext cx="6640619" cy="30777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400" b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251520" y="908720"/>
            <a:ext cx="86434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006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226" y="5764210"/>
            <a:ext cx="1846774" cy="109470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044" y="260649"/>
            <a:ext cx="15679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26649" y="6356350"/>
            <a:ext cx="398769" cy="432000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03809A8-B5C7-4718-A03C-64574C73945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413247"/>
            <a:ext cx="6640619" cy="30777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400" b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251520" y="908720"/>
            <a:ext cx="86434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9627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226" y="5764210"/>
            <a:ext cx="1846774" cy="109470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044" y="260649"/>
            <a:ext cx="15679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26649" y="6356350"/>
            <a:ext cx="398769" cy="432000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03809A8-B5C7-4718-A03C-64574C73945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413247"/>
            <a:ext cx="6640619" cy="30777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400" b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251520" y="908720"/>
            <a:ext cx="86434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15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06084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5741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316288" cy="49294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16288" cy="49294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9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6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03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226" y="5764210"/>
            <a:ext cx="1846774" cy="109470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044" y="260649"/>
            <a:ext cx="15679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26649" y="6356350"/>
            <a:ext cx="398769" cy="432000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03809A8-B5C7-4718-A03C-64574C73945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413247"/>
            <a:ext cx="6640619" cy="30777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400" b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251520" y="908720"/>
            <a:ext cx="86434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26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226" y="5764210"/>
            <a:ext cx="1846774" cy="109470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044" y="260649"/>
            <a:ext cx="15679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26649" y="6356350"/>
            <a:ext cx="398769" cy="432000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03809A8-B5C7-4718-A03C-64574C73945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413247"/>
            <a:ext cx="6640619" cy="30777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400" b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251520" y="908720"/>
            <a:ext cx="86434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97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58928-1D4B-4915-BABA-775CDEE18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26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79388" y="404664"/>
            <a:ext cx="775017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9388" y="1196975"/>
            <a:ext cx="8785225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6913" y="6453188"/>
            <a:ext cx="827087" cy="26828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Tahoma" panose="020B0604030504040204" pitchFamily="34" charset="0"/>
                <a:cs typeface="+mn-cs"/>
              </a:defRPr>
            </a:lvl1pPr>
          </a:lstStyle>
          <a:p>
            <a:fld id="{6C7D7167-534F-49A2-8739-7B9DC715C85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30" name="Группа 1024"/>
          <p:cNvGrpSpPr>
            <a:grpSpLocks/>
          </p:cNvGrpSpPr>
          <p:nvPr/>
        </p:nvGrpSpPr>
        <p:grpSpPr bwMode="auto">
          <a:xfrm>
            <a:off x="7407275" y="476920"/>
            <a:ext cx="1557338" cy="431800"/>
            <a:chOff x="3821113" y="3221038"/>
            <a:chExt cx="1498600" cy="415926"/>
          </a:xfrm>
        </p:grpSpPr>
        <p:sp>
          <p:nvSpPr>
            <p:cNvPr id="1031" name="AutoShape 4"/>
            <p:cNvSpPr>
              <a:spLocks noChangeAspect="1" noChangeArrowheads="1" noTextEdit="1"/>
            </p:cNvSpPr>
            <p:nvPr/>
          </p:nvSpPr>
          <p:spPr bwMode="auto">
            <a:xfrm>
              <a:off x="3824288" y="3221038"/>
              <a:ext cx="1495425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4205288" y="3417888"/>
              <a:ext cx="219075" cy="211138"/>
            </a:xfrm>
            <a:custGeom>
              <a:avLst/>
              <a:gdLst>
                <a:gd name="T0" fmla="*/ 0 w 138"/>
                <a:gd name="T1" fmla="*/ 0 h 133"/>
                <a:gd name="T2" fmla="*/ 133569075 w 138"/>
                <a:gd name="T3" fmla="*/ 0 h 133"/>
                <a:gd name="T4" fmla="*/ 133569075 w 138"/>
                <a:gd name="T5" fmla="*/ 120967786 h 133"/>
                <a:gd name="T6" fmla="*/ 204133450 w 138"/>
                <a:gd name="T7" fmla="*/ 0 h 133"/>
                <a:gd name="T8" fmla="*/ 347781563 w 138"/>
                <a:gd name="T9" fmla="*/ 0 h 133"/>
                <a:gd name="T10" fmla="*/ 234375325 w 138"/>
                <a:gd name="T11" fmla="*/ 158771013 h 133"/>
                <a:gd name="T12" fmla="*/ 347781563 w 138"/>
                <a:gd name="T13" fmla="*/ 335182369 h 133"/>
                <a:gd name="T14" fmla="*/ 199093138 w 138"/>
                <a:gd name="T15" fmla="*/ 335182369 h 133"/>
                <a:gd name="T16" fmla="*/ 133569075 w 138"/>
                <a:gd name="T17" fmla="*/ 206653302 h 133"/>
                <a:gd name="T18" fmla="*/ 133569075 w 138"/>
                <a:gd name="T19" fmla="*/ 335182369 h 133"/>
                <a:gd name="T20" fmla="*/ 0 w 138"/>
                <a:gd name="T21" fmla="*/ 335182369 h 133"/>
                <a:gd name="T22" fmla="*/ 0 w 138"/>
                <a:gd name="T23" fmla="*/ 0 h 1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3">
                  <a:moveTo>
                    <a:pt x="0" y="0"/>
                  </a:moveTo>
                  <a:lnTo>
                    <a:pt x="53" y="0"/>
                  </a:lnTo>
                  <a:lnTo>
                    <a:pt x="53" y="48"/>
                  </a:lnTo>
                  <a:lnTo>
                    <a:pt x="81" y="0"/>
                  </a:lnTo>
                  <a:lnTo>
                    <a:pt x="138" y="0"/>
                  </a:lnTo>
                  <a:lnTo>
                    <a:pt x="93" y="63"/>
                  </a:lnTo>
                  <a:lnTo>
                    <a:pt x="138" y="133"/>
                  </a:lnTo>
                  <a:lnTo>
                    <a:pt x="79" y="133"/>
                  </a:lnTo>
                  <a:lnTo>
                    <a:pt x="53" y="82"/>
                  </a:lnTo>
                  <a:lnTo>
                    <a:pt x="53" y="133"/>
                  </a:lnTo>
                  <a:lnTo>
                    <a:pt x="0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033" name="Freeform 7"/>
            <p:cNvSpPr>
              <a:spLocks/>
            </p:cNvSpPr>
            <p:nvPr/>
          </p:nvSpPr>
          <p:spPr bwMode="auto">
            <a:xfrm>
              <a:off x="4013201" y="3409951"/>
              <a:ext cx="173038" cy="223838"/>
            </a:xfrm>
            <a:custGeom>
              <a:avLst/>
              <a:gdLst>
                <a:gd name="T0" fmla="*/ 650916292 w 46"/>
                <a:gd name="T1" fmla="*/ 819169894 h 58"/>
                <a:gd name="T2" fmla="*/ 438662615 w 46"/>
                <a:gd name="T3" fmla="*/ 863852590 h 58"/>
                <a:gd name="T4" fmla="*/ 0 w 46"/>
                <a:gd name="T5" fmla="*/ 431926295 h 58"/>
                <a:gd name="T6" fmla="*/ 438662615 w 46"/>
                <a:gd name="T7" fmla="*/ 0 h 58"/>
                <a:gd name="T8" fmla="*/ 650916292 w 46"/>
                <a:gd name="T9" fmla="*/ 74468587 h 58"/>
                <a:gd name="T10" fmla="*/ 650916292 w 46"/>
                <a:gd name="T11" fmla="*/ 357457708 h 58"/>
                <a:gd name="T12" fmla="*/ 466961851 w 46"/>
                <a:gd name="T13" fmla="*/ 268092316 h 58"/>
                <a:gd name="T14" fmla="*/ 297158910 w 46"/>
                <a:gd name="T15" fmla="*/ 446819241 h 58"/>
                <a:gd name="T16" fmla="*/ 466961851 w 46"/>
                <a:gd name="T17" fmla="*/ 610653220 h 58"/>
                <a:gd name="T18" fmla="*/ 650916292 w 46"/>
                <a:gd name="T19" fmla="*/ 536184633 h 58"/>
                <a:gd name="T20" fmla="*/ 650916292 w 46"/>
                <a:gd name="T21" fmla="*/ 819169894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" h="58">
                  <a:moveTo>
                    <a:pt x="46" y="55"/>
                  </a:moveTo>
                  <a:cubicBezTo>
                    <a:pt x="42" y="57"/>
                    <a:pt x="37" y="58"/>
                    <a:pt x="31" y="58"/>
                  </a:cubicBezTo>
                  <a:cubicBezTo>
                    <a:pt x="13" y="58"/>
                    <a:pt x="0" y="47"/>
                    <a:pt x="0" y="29"/>
                  </a:cubicBezTo>
                  <a:cubicBezTo>
                    <a:pt x="0" y="9"/>
                    <a:pt x="17" y="0"/>
                    <a:pt x="31" y="0"/>
                  </a:cubicBezTo>
                  <a:cubicBezTo>
                    <a:pt x="35" y="0"/>
                    <a:pt x="41" y="1"/>
                    <a:pt x="46" y="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2" y="19"/>
                    <a:pt x="37" y="18"/>
                    <a:pt x="33" y="18"/>
                  </a:cubicBezTo>
                  <a:cubicBezTo>
                    <a:pt x="25" y="18"/>
                    <a:pt x="21" y="23"/>
                    <a:pt x="21" y="30"/>
                  </a:cubicBezTo>
                  <a:cubicBezTo>
                    <a:pt x="21" y="37"/>
                    <a:pt x="27" y="41"/>
                    <a:pt x="33" y="41"/>
                  </a:cubicBezTo>
                  <a:cubicBezTo>
                    <a:pt x="38" y="41"/>
                    <a:pt x="42" y="39"/>
                    <a:pt x="46" y="36"/>
                  </a:cubicBezTo>
                  <a:lnTo>
                    <a:pt x="46" y="55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034" name="Freeform 8"/>
            <p:cNvSpPr>
              <a:spLocks noEditPoints="1"/>
            </p:cNvSpPr>
            <p:nvPr/>
          </p:nvSpPr>
          <p:spPr bwMode="auto">
            <a:xfrm>
              <a:off x="3821113" y="3417888"/>
              <a:ext cx="192088" cy="207963"/>
            </a:xfrm>
            <a:custGeom>
              <a:avLst/>
              <a:gdLst>
                <a:gd name="T0" fmla="*/ 312090270 w 51"/>
                <a:gd name="T1" fmla="*/ 296628410 h 54"/>
                <a:gd name="T2" fmla="*/ 312090270 w 51"/>
                <a:gd name="T3" fmla="*/ 192808659 h 54"/>
                <a:gd name="T4" fmla="*/ 340462797 w 51"/>
                <a:gd name="T5" fmla="*/ 192808659 h 54"/>
                <a:gd name="T6" fmla="*/ 411396000 w 51"/>
                <a:gd name="T7" fmla="*/ 252135882 h 54"/>
                <a:gd name="T8" fmla="*/ 340462797 w 51"/>
                <a:gd name="T9" fmla="*/ 296628410 h 54"/>
                <a:gd name="T10" fmla="*/ 312090270 w 51"/>
                <a:gd name="T11" fmla="*/ 296628410 h 54"/>
                <a:gd name="T12" fmla="*/ 0 w 51"/>
                <a:gd name="T13" fmla="*/ 0 h 54"/>
                <a:gd name="T14" fmla="*/ 0 w 51"/>
                <a:gd name="T15" fmla="*/ 800900174 h 54"/>
                <a:gd name="T16" fmla="*/ 468137288 w 51"/>
                <a:gd name="T17" fmla="*/ 800900174 h 54"/>
                <a:gd name="T18" fmla="*/ 723486269 w 51"/>
                <a:gd name="T19" fmla="*/ 578429829 h 54"/>
                <a:gd name="T20" fmla="*/ 553254871 w 51"/>
                <a:gd name="T21" fmla="*/ 370786476 h 54"/>
                <a:gd name="T22" fmla="*/ 553254871 w 51"/>
                <a:gd name="T23" fmla="*/ 370786476 h 54"/>
                <a:gd name="T24" fmla="*/ 680929361 w 51"/>
                <a:gd name="T25" fmla="*/ 207639502 h 54"/>
                <a:gd name="T26" fmla="*/ 439764761 w 51"/>
                <a:gd name="T27" fmla="*/ 0 h 54"/>
                <a:gd name="T28" fmla="*/ 0 w 51"/>
                <a:gd name="T29" fmla="*/ 0 h 54"/>
                <a:gd name="T30" fmla="*/ 312090270 w 51"/>
                <a:gd name="T31" fmla="*/ 608091514 h 54"/>
                <a:gd name="T32" fmla="*/ 312090270 w 51"/>
                <a:gd name="T33" fmla="*/ 489440921 h 54"/>
                <a:gd name="T34" fmla="*/ 354650944 w 51"/>
                <a:gd name="T35" fmla="*/ 489440921 h 54"/>
                <a:gd name="T36" fmla="*/ 425580380 w 51"/>
                <a:gd name="T37" fmla="*/ 548764292 h 54"/>
                <a:gd name="T38" fmla="*/ 354650944 w 51"/>
                <a:gd name="T39" fmla="*/ 608091514 h 54"/>
                <a:gd name="T40" fmla="*/ 312090270 w 51"/>
                <a:gd name="T41" fmla="*/ 608091514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" h="54">
                  <a:moveTo>
                    <a:pt x="22" y="20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5"/>
                    <a:pt x="29" y="17"/>
                  </a:cubicBezTo>
                  <a:cubicBezTo>
                    <a:pt x="29" y="18"/>
                    <a:pt x="28" y="20"/>
                    <a:pt x="24" y="20"/>
                  </a:cubicBezTo>
                  <a:lnTo>
                    <a:pt x="22" y="20"/>
                  </a:lnTo>
                  <a:close/>
                  <a:moveTo>
                    <a:pt x="0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48" y="54"/>
                    <a:pt x="51" y="45"/>
                    <a:pt x="51" y="39"/>
                  </a:cubicBezTo>
                  <a:cubicBezTo>
                    <a:pt x="51" y="32"/>
                    <a:pt x="46" y="26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4" y="24"/>
                    <a:pt x="48" y="20"/>
                    <a:pt x="48" y="14"/>
                  </a:cubicBezTo>
                  <a:cubicBezTo>
                    <a:pt x="48" y="9"/>
                    <a:pt x="47" y="0"/>
                    <a:pt x="31" y="0"/>
                  </a:cubicBezTo>
                  <a:lnTo>
                    <a:pt x="0" y="0"/>
                  </a:lnTo>
                  <a:close/>
                  <a:moveTo>
                    <a:pt x="22" y="41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30" y="33"/>
                    <a:pt x="30" y="37"/>
                  </a:cubicBezTo>
                  <a:cubicBezTo>
                    <a:pt x="30" y="41"/>
                    <a:pt x="27" y="41"/>
                    <a:pt x="25" y="41"/>
                  </a:cubicBezTo>
                  <a:lnTo>
                    <a:pt x="22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035" name="Freeform 9"/>
            <p:cNvSpPr>
              <a:spLocks/>
            </p:cNvSpPr>
            <p:nvPr/>
          </p:nvSpPr>
          <p:spPr bwMode="auto">
            <a:xfrm>
              <a:off x="4837113" y="3432176"/>
              <a:ext cx="74613" cy="20638"/>
            </a:xfrm>
            <a:custGeom>
              <a:avLst/>
              <a:gdLst>
                <a:gd name="T0" fmla="*/ 113408585 w 47"/>
                <a:gd name="T1" fmla="*/ 20161738 h 13"/>
                <a:gd name="T2" fmla="*/ 75605194 w 47"/>
                <a:gd name="T3" fmla="*/ 20161738 h 13"/>
                <a:gd name="T4" fmla="*/ 70564848 w 47"/>
                <a:gd name="T5" fmla="*/ 12601880 h 13"/>
                <a:gd name="T6" fmla="*/ 35282424 w 47"/>
                <a:gd name="T7" fmla="*/ 7561446 h 13"/>
                <a:gd name="T8" fmla="*/ 35282424 w 47"/>
                <a:gd name="T9" fmla="*/ 0 h 13"/>
                <a:gd name="T10" fmla="*/ 0 w 47"/>
                <a:gd name="T11" fmla="*/ 0 h 13"/>
                <a:gd name="T12" fmla="*/ 5040346 w 47"/>
                <a:gd name="T13" fmla="*/ 12601880 h 13"/>
                <a:gd name="T14" fmla="*/ 22682352 w 47"/>
                <a:gd name="T15" fmla="*/ 20161738 h 13"/>
                <a:gd name="T16" fmla="*/ 17642006 w 47"/>
                <a:gd name="T17" fmla="*/ 12601880 h 13"/>
                <a:gd name="T18" fmla="*/ 35282424 w 47"/>
                <a:gd name="T19" fmla="*/ 25202173 h 13"/>
                <a:gd name="T20" fmla="*/ 57964776 w 47"/>
                <a:gd name="T21" fmla="*/ 32763619 h 13"/>
                <a:gd name="T22" fmla="*/ 75605194 w 47"/>
                <a:gd name="T23" fmla="*/ 32763619 h 13"/>
                <a:gd name="T24" fmla="*/ 118448931 w 47"/>
                <a:gd name="T25" fmla="*/ 25202173 h 13"/>
                <a:gd name="T26" fmla="*/ 113408585 w 47"/>
                <a:gd name="T27" fmla="*/ 20161738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7" h="13">
                  <a:moveTo>
                    <a:pt x="45" y="8"/>
                  </a:moveTo>
                  <a:lnTo>
                    <a:pt x="30" y="8"/>
                  </a:lnTo>
                  <a:lnTo>
                    <a:pt x="28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9" y="8"/>
                  </a:lnTo>
                  <a:lnTo>
                    <a:pt x="7" y="5"/>
                  </a:lnTo>
                  <a:lnTo>
                    <a:pt x="14" y="10"/>
                  </a:lnTo>
                  <a:lnTo>
                    <a:pt x="23" y="13"/>
                  </a:lnTo>
                  <a:lnTo>
                    <a:pt x="30" y="13"/>
                  </a:lnTo>
                  <a:lnTo>
                    <a:pt x="47" y="10"/>
                  </a:lnTo>
                  <a:lnTo>
                    <a:pt x="45" y="8"/>
                  </a:lnTo>
                  <a:close/>
                </a:path>
              </a:pathLst>
            </a:custGeom>
            <a:solidFill>
              <a:srgbClr val="64B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036" name="Freeform 10"/>
            <p:cNvSpPr>
              <a:spLocks/>
            </p:cNvSpPr>
            <p:nvPr/>
          </p:nvSpPr>
          <p:spPr bwMode="auto">
            <a:xfrm>
              <a:off x="4338638" y="3224213"/>
              <a:ext cx="509588" cy="204788"/>
            </a:xfrm>
            <a:custGeom>
              <a:avLst/>
              <a:gdLst>
                <a:gd name="T0" fmla="*/ 1880810039 w 135"/>
                <a:gd name="T1" fmla="*/ 761424968 h 53"/>
                <a:gd name="T2" fmla="*/ 1852310858 w 135"/>
                <a:gd name="T3" fmla="*/ 746494763 h 53"/>
                <a:gd name="T4" fmla="*/ 1809565862 w 135"/>
                <a:gd name="T5" fmla="*/ 731564559 h 53"/>
                <a:gd name="T6" fmla="*/ 1766820865 w 135"/>
                <a:gd name="T7" fmla="*/ 701704150 h 53"/>
                <a:gd name="T8" fmla="*/ 1738325459 w 135"/>
                <a:gd name="T9" fmla="*/ 686777810 h 53"/>
                <a:gd name="T10" fmla="*/ 1724075869 w 135"/>
                <a:gd name="T11" fmla="*/ 656917401 h 53"/>
                <a:gd name="T12" fmla="*/ 1681330872 w 135"/>
                <a:gd name="T13" fmla="*/ 627056992 h 53"/>
                <a:gd name="T14" fmla="*/ 1638582101 w 135"/>
                <a:gd name="T15" fmla="*/ 597196583 h 53"/>
                <a:gd name="T16" fmla="*/ 1581591289 w 135"/>
                <a:gd name="T17" fmla="*/ 552405970 h 53"/>
                <a:gd name="T18" fmla="*/ 1439102935 w 135"/>
                <a:gd name="T19" fmla="*/ 462828608 h 53"/>
                <a:gd name="T20" fmla="*/ 1382108348 w 135"/>
                <a:gd name="T21" fmla="*/ 432968199 h 53"/>
                <a:gd name="T22" fmla="*/ 1211128363 w 135"/>
                <a:gd name="T23" fmla="*/ 343386973 h 53"/>
                <a:gd name="T24" fmla="*/ 940405019 w 135"/>
                <a:gd name="T25" fmla="*/ 209018997 h 53"/>
                <a:gd name="T26" fmla="*/ 854915027 w 135"/>
                <a:gd name="T27" fmla="*/ 149298180 h 53"/>
                <a:gd name="T28" fmla="*/ 712426672 w 135"/>
                <a:gd name="T29" fmla="*/ 104507567 h 53"/>
                <a:gd name="T30" fmla="*/ 484452100 w 135"/>
                <a:gd name="T31" fmla="*/ 29860409 h 53"/>
                <a:gd name="T32" fmla="*/ 341963746 w 135"/>
                <a:gd name="T33" fmla="*/ 0 h 53"/>
                <a:gd name="T34" fmla="*/ 199479166 w 135"/>
                <a:gd name="T35" fmla="*/ 14930204 h 53"/>
                <a:gd name="T36" fmla="*/ 28495406 w 135"/>
                <a:gd name="T37" fmla="*/ 74651022 h 53"/>
                <a:gd name="T38" fmla="*/ 113989174 w 135"/>
                <a:gd name="T39" fmla="*/ 119437771 h 53"/>
                <a:gd name="T40" fmla="*/ 242224163 w 135"/>
                <a:gd name="T41" fmla="*/ 179158589 h 53"/>
                <a:gd name="T42" fmla="*/ 341963746 w 135"/>
                <a:gd name="T43" fmla="*/ 238879406 h 53"/>
                <a:gd name="T44" fmla="*/ 612687089 w 135"/>
                <a:gd name="T45" fmla="*/ 358317177 h 53"/>
                <a:gd name="T46" fmla="*/ 769421259 w 135"/>
                <a:gd name="T47" fmla="*/ 462828608 h 53"/>
                <a:gd name="T48" fmla="*/ 826415846 w 135"/>
                <a:gd name="T49" fmla="*/ 477758812 h 53"/>
                <a:gd name="T50" fmla="*/ 897660023 w 135"/>
                <a:gd name="T51" fmla="*/ 522545561 h 53"/>
                <a:gd name="T52" fmla="*/ 1139884186 w 135"/>
                <a:gd name="T53" fmla="*/ 612126788 h 53"/>
                <a:gd name="T54" fmla="*/ 1225374178 w 135"/>
                <a:gd name="T55" fmla="*/ 641987196 h 53"/>
                <a:gd name="T56" fmla="*/ 1282368765 w 135"/>
                <a:gd name="T57" fmla="*/ 641987196 h 53"/>
                <a:gd name="T58" fmla="*/ 1339363352 w 135"/>
                <a:gd name="T59" fmla="*/ 656917401 h 53"/>
                <a:gd name="T60" fmla="*/ 1367862533 w 135"/>
                <a:gd name="T61" fmla="*/ 686777810 h 53"/>
                <a:gd name="T62" fmla="*/ 1396357939 w 135"/>
                <a:gd name="T63" fmla="*/ 701704150 h 53"/>
                <a:gd name="T64" fmla="*/ 1453352525 w 135"/>
                <a:gd name="T65" fmla="*/ 701704150 h 53"/>
                <a:gd name="T66" fmla="*/ 1496097522 w 135"/>
                <a:gd name="T67" fmla="*/ 716634354 h 53"/>
                <a:gd name="T68" fmla="*/ 1581591289 w 135"/>
                <a:gd name="T69" fmla="*/ 731564559 h 53"/>
                <a:gd name="T70" fmla="*/ 1638582101 w 135"/>
                <a:gd name="T71" fmla="*/ 746494763 h 53"/>
                <a:gd name="T72" fmla="*/ 1695576688 w 135"/>
                <a:gd name="T73" fmla="*/ 776355172 h 53"/>
                <a:gd name="T74" fmla="*/ 1852310858 w 135"/>
                <a:gd name="T75" fmla="*/ 776355172 h 53"/>
                <a:gd name="T76" fmla="*/ 1923555035 w 135"/>
                <a:gd name="T77" fmla="*/ 776355172 h 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35" h="53">
                  <a:moveTo>
                    <a:pt x="135" y="52"/>
                  </a:moveTo>
                  <a:cubicBezTo>
                    <a:pt x="132" y="51"/>
                    <a:pt x="132" y="51"/>
                    <a:pt x="132" y="51"/>
                  </a:cubicBezTo>
                  <a:cubicBezTo>
                    <a:pt x="132" y="51"/>
                    <a:pt x="132" y="50"/>
                    <a:pt x="131" y="50"/>
                  </a:cubicBezTo>
                  <a:cubicBezTo>
                    <a:pt x="130" y="49"/>
                    <a:pt x="130" y="50"/>
                    <a:pt x="130" y="50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4" y="13"/>
                    <a:pt x="64" y="13"/>
                    <a:pt x="64" y="12"/>
                  </a:cubicBezTo>
                  <a:cubicBezTo>
                    <a:pt x="61" y="12"/>
                    <a:pt x="61" y="12"/>
                    <a:pt x="60" y="10"/>
                  </a:cubicBezTo>
                  <a:cubicBezTo>
                    <a:pt x="58" y="11"/>
                    <a:pt x="56" y="9"/>
                    <a:pt x="55" y="8"/>
                  </a:cubicBezTo>
                  <a:cubicBezTo>
                    <a:pt x="55" y="8"/>
                    <a:pt x="51" y="7"/>
                    <a:pt x="50" y="7"/>
                  </a:cubicBezTo>
                  <a:cubicBezTo>
                    <a:pt x="50" y="7"/>
                    <a:pt x="39" y="3"/>
                    <a:pt x="38" y="2"/>
                  </a:cubicBezTo>
                  <a:cubicBezTo>
                    <a:pt x="37" y="2"/>
                    <a:pt x="34" y="2"/>
                    <a:pt x="34" y="2"/>
                  </a:cubicBezTo>
                  <a:cubicBezTo>
                    <a:pt x="33" y="2"/>
                    <a:pt x="31" y="1"/>
                    <a:pt x="31" y="1"/>
                  </a:cubicBezTo>
                  <a:cubicBezTo>
                    <a:pt x="28" y="1"/>
                    <a:pt x="26" y="0"/>
                    <a:pt x="24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0"/>
                    <a:pt x="15" y="0"/>
                    <a:pt x="14" y="1"/>
                  </a:cubicBezTo>
                  <a:cubicBezTo>
                    <a:pt x="13" y="1"/>
                    <a:pt x="9" y="1"/>
                    <a:pt x="8" y="2"/>
                  </a:cubicBezTo>
                  <a:cubicBezTo>
                    <a:pt x="6" y="2"/>
                    <a:pt x="3" y="4"/>
                    <a:pt x="2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4" y="7"/>
                    <a:pt x="8" y="8"/>
                    <a:pt x="8" y="8"/>
                  </a:cubicBezTo>
                  <a:cubicBezTo>
                    <a:pt x="8" y="8"/>
                    <a:pt x="13" y="10"/>
                    <a:pt x="13" y="10"/>
                  </a:cubicBezTo>
                  <a:cubicBezTo>
                    <a:pt x="13" y="10"/>
                    <a:pt x="16" y="12"/>
                    <a:pt x="17" y="12"/>
                  </a:cubicBezTo>
                  <a:cubicBezTo>
                    <a:pt x="18" y="13"/>
                    <a:pt x="19" y="13"/>
                    <a:pt x="21" y="14"/>
                  </a:cubicBezTo>
                  <a:cubicBezTo>
                    <a:pt x="21" y="14"/>
                    <a:pt x="21" y="15"/>
                    <a:pt x="24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34" y="53"/>
                    <a:pt x="134" y="53"/>
                    <a:pt x="134" y="53"/>
                  </a:cubicBezTo>
                  <a:lnTo>
                    <a:pt x="135" y="52"/>
                  </a:lnTo>
                  <a:close/>
                </a:path>
              </a:pathLst>
            </a:custGeom>
            <a:solidFill>
              <a:srgbClr val="64B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037" name="Freeform 11"/>
            <p:cNvSpPr>
              <a:spLocks/>
            </p:cNvSpPr>
            <p:nvPr/>
          </p:nvSpPr>
          <p:spPr bwMode="auto">
            <a:xfrm>
              <a:off x="4662488" y="3455988"/>
              <a:ext cx="79375" cy="19050"/>
            </a:xfrm>
            <a:custGeom>
              <a:avLst/>
              <a:gdLst>
                <a:gd name="T0" fmla="*/ 0 w 50"/>
                <a:gd name="T1" fmla="*/ 0 h 12"/>
                <a:gd name="T2" fmla="*/ 35282188 w 50"/>
                <a:gd name="T3" fmla="*/ 0 h 12"/>
                <a:gd name="T4" fmla="*/ 42843450 w 50"/>
                <a:gd name="T5" fmla="*/ 5040313 h 12"/>
                <a:gd name="T6" fmla="*/ 78125638 w 50"/>
                <a:gd name="T7" fmla="*/ 12601575 h 12"/>
                <a:gd name="T8" fmla="*/ 78125638 w 50"/>
                <a:gd name="T9" fmla="*/ 17641888 h 12"/>
                <a:gd name="T10" fmla="*/ 113407825 w 50"/>
                <a:gd name="T11" fmla="*/ 17641888 h 12"/>
                <a:gd name="T12" fmla="*/ 126007813 w 50"/>
                <a:gd name="T13" fmla="*/ 25201563 h 12"/>
                <a:gd name="T14" fmla="*/ 78125638 w 50"/>
                <a:gd name="T15" fmla="*/ 30241875 h 12"/>
                <a:gd name="T16" fmla="*/ 65524063 w 50"/>
                <a:gd name="T17" fmla="*/ 30241875 h 12"/>
                <a:gd name="T18" fmla="*/ 35282188 w 50"/>
                <a:gd name="T19" fmla="*/ 25201563 h 12"/>
                <a:gd name="T20" fmla="*/ 25201563 w 50"/>
                <a:gd name="T21" fmla="*/ 12601575 h 12"/>
                <a:gd name="T22" fmla="*/ 25201563 w 50"/>
                <a:gd name="T23" fmla="*/ 17641888 h 12"/>
                <a:gd name="T24" fmla="*/ 5040313 w 50"/>
                <a:gd name="T25" fmla="*/ 17641888 h 12"/>
                <a:gd name="T26" fmla="*/ 0 w 50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12">
                  <a:moveTo>
                    <a:pt x="0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45" y="7"/>
                  </a:lnTo>
                  <a:lnTo>
                    <a:pt x="50" y="10"/>
                  </a:lnTo>
                  <a:lnTo>
                    <a:pt x="31" y="12"/>
                  </a:lnTo>
                  <a:lnTo>
                    <a:pt x="26" y="12"/>
                  </a:lnTo>
                  <a:lnTo>
                    <a:pt x="14" y="10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038" name="Freeform 12"/>
            <p:cNvSpPr>
              <a:spLocks/>
            </p:cNvSpPr>
            <p:nvPr/>
          </p:nvSpPr>
          <p:spPr bwMode="auto">
            <a:xfrm>
              <a:off x="4010026" y="3248026"/>
              <a:ext cx="668338" cy="207963"/>
            </a:xfrm>
            <a:custGeom>
              <a:avLst/>
              <a:gdLst>
                <a:gd name="T0" fmla="*/ 2147483647 w 177"/>
                <a:gd name="T1" fmla="*/ 741572951 h 54"/>
                <a:gd name="T2" fmla="*/ 2147483647 w 177"/>
                <a:gd name="T3" fmla="*/ 726742108 h 54"/>
                <a:gd name="T4" fmla="*/ 2147483647 w 177"/>
                <a:gd name="T5" fmla="*/ 697080423 h 54"/>
                <a:gd name="T6" fmla="*/ 2147483647 w 177"/>
                <a:gd name="T7" fmla="*/ 697080423 h 54"/>
                <a:gd name="T8" fmla="*/ 2147483647 w 177"/>
                <a:gd name="T9" fmla="*/ 682249580 h 54"/>
                <a:gd name="T10" fmla="*/ 2147483647 w 177"/>
                <a:gd name="T11" fmla="*/ 652584043 h 54"/>
                <a:gd name="T12" fmla="*/ 2147483647 w 177"/>
                <a:gd name="T13" fmla="*/ 622922357 h 54"/>
                <a:gd name="T14" fmla="*/ 2147483647 w 177"/>
                <a:gd name="T15" fmla="*/ 578429829 h 54"/>
                <a:gd name="T16" fmla="*/ 2110120534 w 177"/>
                <a:gd name="T17" fmla="*/ 519102606 h 54"/>
                <a:gd name="T18" fmla="*/ 2010319169 w 177"/>
                <a:gd name="T19" fmla="*/ 459775384 h 54"/>
                <a:gd name="T20" fmla="*/ 1910514028 w 177"/>
                <a:gd name="T21" fmla="*/ 400452012 h 54"/>
                <a:gd name="T22" fmla="*/ 1596848278 w 177"/>
                <a:gd name="T23" fmla="*/ 252135882 h 54"/>
                <a:gd name="T24" fmla="*/ 1497046913 w 177"/>
                <a:gd name="T25" fmla="*/ 192808659 h 54"/>
                <a:gd name="T26" fmla="*/ 1382983894 w 177"/>
                <a:gd name="T27" fmla="*/ 133485288 h 54"/>
                <a:gd name="T28" fmla="*/ 1126349654 w 177"/>
                <a:gd name="T29" fmla="*/ 44496380 h 54"/>
                <a:gd name="T30" fmla="*/ 1026544512 w 177"/>
                <a:gd name="T31" fmla="*/ 14830843 h 54"/>
                <a:gd name="T32" fmla="*/ 869711638 w 177"/>
                <a:gd name="T33" fmla="*/ 0 h 54"/>
                <a:gd name="T34" fmla="*/ 712878763 w 177"/>
                <a:gd name="T35" fmla="*/ 29661686 h 54"/>
                <a:gd name="T36" fmla="*/ 584561643 w 177"/>
                <a:gd name="T37" fmla="*/ 88988908 h 54"/>
                <a:gd name="T38" fmla="*/ 384955136 w 177"/>
                <a:gd name="T39" fmla="*/ 207639502 h 54"/>
                <a:gd name="T40" fmla="*/ 313665749 w 177"/>
                <a:gd name="T41" fmla="*/ 266966725 h 54"/>
                <a:gd name="T42" fmla="*/ 242380139 w 177"/>
                <a:gd name="T43" fmla="*/ 311463104 h 54"/>
                <a:gd name="T44" fmla="*/ 199606507 w 177"/>
                <a:gd name="T45" fmla="*/ 355955633 h 54"/>
                <a:gd name="T46" fmla="*/ 156832875 w 177"/>
                <a:gd name="T47" fmla="*/ 415282855 h 54"/>
                <a:gd name="T48" fmla="*/ 99801365 w 177"/>
                <a:gd name="T49" fmla="*/ 474606227 h 54"/>
                <a:gd name="T50" fmla="*/ 0 w 177"/>
                <a:gd name="T51" fmla="*/ 563595135 h 54"/>
                <a:gd name="T52" fmla="*/ 0 w 177"/>
                <a:gd name="T53" fmla="*/ 563595135 h 54"/>
                <a:gd name="T54" fmla="*/ 0 w 177"/>
                <a:gd name="T55" fmla="*/ 593260672 h 54"/>
                <a:gd name="T56" fmla="*/ 0 w 177"/>
                <a:gd name="T57" fmla="*/ 593260672 h 54"/>
                <a:gd name="T58" fmla="*/ 57031509 w 177"/>
                <a:gd name="T59" fmla="*/ 578429829 h 54"/>
                <a:gd name="T60" fmla="*/ 413470891 w 177"/>
                <a:gd name="T61" fmla="*/ 370786476 h 54"/>
                <a:gd name="T62" fmla="*/ 670105131 w 177"/>
                <a:gd name="T63" fmla="*/ 252135882 h 54"/>
                <a:gd name="T64" fmla="*/ 855453760 w 177"/>
                <a:gd name="T65" fmla="*/ 296628410 h 54"/>
                <a:gd name="T66" fmla="*/ 926743147 w 177"/>
                <a:gd name="T67" fmla="*/ 311463104 h 54"/>
                <a:gd name="T68" fmla="*/ 1083576022 w 177"/>
                <a:gd name="T69" fmla="*/ 355955633 h 54"/>
                <a:gd name="T70" fmla="*/ 1169123286 w 177"/>
                <a:gd name="T71" fmla="*/ 400452012 h 54"/>
                <a:gd name="T72" fmla="*/ 1240408897 w 177"/>
                <a:gd name="T73" fmla="*/ 430113698 h 54"/>
                <a:gd name="T74" fmla="*/ 1325956161 w 177"/>
                <a:gd name="T75" fmla="*/ 459775384 h 54"/>
                <a:gd name="T76" fmla="*/ 1397241771 w 177"/>
                <a:gd name="T77" fmla="*/ 489440921 h 54"/>
                <a:gd name="T78" fmla="*/ 1596848278 w 177"/>
                <a:gd name="T79" fmla="*/ 563595135 h 54"/>
                <a:gd name="T80" fmla="*/ 1782196907 w 177"/>
                <a:gd name="T81" fmla="*/ 622922357 h 54"/>
                <a:gd name="T82" fmla="*/ 1853486294 w 177"/>
                <a:gd name="T83" fmla="*/ 637753200 h 54"/>
                <a:gd name="T84" fmla="*/ 1896256150 w 177"/>
                <a:gd name="T85" fmla="*/ 667418737 h 54"/>
                <a:gd name="T86" fmla="*/ 1953287660 w 177"/>
                <a:gd name="T87" fmla="*/ 667418737 h 54"/>
                <a:gd name="T88" fmla="*/ 1967545537 w 177"/>
                <a:gd name="T89" fmla="*/ 697080423 h 54"/>
                <a:gd name="T90" fmla="*/ 2024577046 w 177"/>
                <a:gd name="T91" fmla="*/ 711911265 h 54"/>
                <a:gd name="T92" fmla="*/ 2081604780 w 177"/>
                <a:gd name="T93" fmla="*/ 697080423 h 54"/>
                <a:gd name="T94" fmla="*/ 2138636289 w 177"/>
                <a:gd name="T95" fmla="*/ 726742108 h 54"/>
                <a:gd name="T96" fmla="*/ 2147483647 w 177"/>
                <a:gd name="T97" fmla="*/ 741572951 h 54"/>
                <a:gd name="T98" fmla="*/ 2147483647 w 177"/>
                <a:gd name="T99" fmla="*/ 771238488 h 54"/>
                <a:gd name="T100" fmla="*/ 2147483647 w 177"/>
                <a:gd name="T101" fmla="*/ 800900174 h 54"/>
                <a:gd name="T102" fmla="*/ 2147483647 w 177"/>
                <a:gd name="T103" fmla="*/ 786069331 h 54"/>
                <a:gd name="T104" fmla="*/ 2147483647 w 177"/>
                <a:gd name="T105" fmla="*/ 771238488 h 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7" h="54">
                  <a:moveTo>
                    <a:pt x="174" y="52"/>
                  </a:moveTo>
                  <a:cubicBezTo>
                    <a:pt x="174" y="52"/>
                    <a:pt x="174" y="51"/>
                    <a:pt x="173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7"/>
                    <a:pt x="168" y="47"/>
                    <a:pt x="168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4"/>
                    <a:pt x="163" y="44"/>
                    <a:pt x="163" y="44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6" y="14"/>
                    <a:pt x="105" y="13"/>
                    <a:pt x="105" y="13"/>
                  </a:cubicBezTo>
                  <a:cubicBezTo>
                    <a:pt x="103" y="12"/>
                    <a:pt x="102" y="12"/>
                    <a:pt x="101" y="11"/>
                  </a:cubicBezTo>
                  <a:cubicBezTo>
                    <a:pt x="100" y="11"/>
                    <a:pt x="97" y="10"/>
                    <a:pt x="97" y="9"/>
                  </a:cubicBezTo>
                  <a:cubicBezTo>
                    <a:pt x="97" y="9"/>
                    <a:pt x="92" y="8"/>
                    <a:pt x="92" y="7"/>
                  </a:cubicBezTo>
                  <a:cubicBezTo>
                    <a:pt x="92" y="7"/>
                    <a:pt x="81" y="3"/>
                    <a:pt x="79" y="3"/>
                  </a:cubicBezTo>
                  <a:cubicBezTo>
                    <a:pt x="78" y="3"/>
                    <a:pt x="76" y="2"/>
                    <a:pt x="75" y="2"/>
                  </a:cubicBezTo>
                  <a:cubicBezTo>
                    <a:pt x="75" y="2"/>
                    <a:pt x="73" y="2"/>
                    <a:pt x="72" y="1"/>
                  </a:cubicBezTo>
                  <a:cubicBezTo>
                    <a:pt x="70" y="1"/>
                    <a:pt x="68" y="1"/>
                    <a:pt x="65" y="1"/>
                  </a:cubicBezTo>
                  <a:cubicBezTo>
                    <a:pt x="64" y="1"/>
                    <a:pt x="63" y="1"/>
                    <a:pt x="61" y="0"/>
                  </a:cubicBezTo>
                  <a:cubicBezTo>
                    <a:pt x="60" y="1"/>
                    <a:pt x="57" y="0"/>
                    <a:pt x="56" y="1"/>
                  </a:cubicBezTo>
                  <a:cubicBezTo>
                    <a:pt x="54" y="1"/>
                    <a:pt x="51" y="2"/>
                    <a:pt x="50" y="2"/>
                  </a:cubicBezTo>
                  <a:cubicBezTo>
                    <a:pt x="48" y="2"/>
                    <a:pt x="45" y="4"/>
                    <a:pt x="44" y="5"/>
                  </a:cubicBezTo>
                  <a:cubicBezTo>
                    <a:pt x="43" y="5"/>
                    <a:pt x="42" y="6"/>
                    <a:pt x="41" y="6"/>
                  </a:cubicBezTo>
                  <a:cubicBezTo>
                    <a:pt x="40" y="7"/>
                    <a:pt x="34" y="10"/>
                    <a:pt x="34" y="10"/>
                  </a:cubicBezTo>
                  <a:cubicBezTo>
                    <a:pt x="34" y="10"/>
                    <a:pt x="28" y="14"/>
                    <a:pt x="27" y="14"/>
                  </a:cubicBezTo>
                  <a:cubicBezTo>
                    <a:pt x="27" y="15"/>
                    <a:pt x="25" y="15"/>
                    <a:pt x="25" y="16"/>
                  </a:cubicBezTo>
                  <a:cubicBezTo>
                    <a:pt x="24" y="16"/>
                    <a:pt x="23" y="18"/>
                    <a:pt x="22" y="18"/>
                  </a:cubicBezTo>
                  <a:cubicBezTo>
                    <a:pt x="22" y="18"/>
                    <a:pt x="20" y="19"/>
                    <a:pt x="20" y="19"/>
                  </a:cubicBezTo>
                  <a:cubicBezTo>
                    <a:pt x="20" y="20"/>
                    <a:pt x="18" y="21"/>
                    <a:pt x="17" y="21"/>
                  </a:cubicBezTo>
                  <a:cubicBezTo>
                    <a:pt x="17" y="21"/>
                    <a:pt x="16" y="22"/>
                    <a:pt x="16" y="23"/>
                  </a:cubicBezTo>
                  <a:cubicBezTo>
                    <a:pt x="15" y="23"/>
                    <a:pt x="15" y="24"/>
                    <a:pt x="14" y="24"/>
                  </a:cubicBezTo>
                  <a:cubicBezTo>
                    <a:pt x="14" y="24"/>
                    <a:pt x="12" y="25"/>
                    <a:pt x="12" y="25"/>
                  </a:cubicBezTo>
                  <a:cubicBezTo>
                    <a:pt x="12" y="26"/>
                    <a:pt x="12" y="28"/>
                    <a:pt x="11" y="28"/>
                  </a:cubicBezTo>
                  <a:cubicBezTo>
                    <a:pt x="11" y="28"/>
                    <a:pt x="9" y="29"/>
                    <a:pt x="9" y="29"/>
                  </a:cubicBezTo>
                  <a:cubicBezTo>
                    <a:pt x="9" y="29"/>
                    <a:pt x="8" y="30"/>
                    <a:pt x="7" y="32"/>
                  </a:cubicBezTo>
                  <a:cubicBezTo>
                    <a:pt x="6" y="32"/>
                    <a:pt x="4" y="33"/>
                    <a:pt x="3" y="34"/>
                  </a:cubicBezTo>
                  <a:cubicBezTo>
                    <a:pt x="2" y="35"/>
                    <a:pt x="1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" y="38"/>
                    <a:pt x="1" y="39"/>
                  </a:cubicBezTo>
                  <a:cubicBezTo>
                    <a:pt x="1" y="39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0"/>
                    <a:pt x="2" y="40"/>
                    <a:pt x="3" y="39"/>
                  </a:cubicBezTo>
                  <a:cubicBezTo>
                    <a:pt x="3" y="39"/>
                    <a:pt x="4" y="39"/>
                    <a:pt x="4" y="39"/>
                  </a:cubicBezTo>
                  <a:cubicBezTo>
                    <a:pt x="5" y="38"/>
                    <a:pt x="6" y="37"/>
                    <a:pt x="7" y="37"/>
                  </a:cubicBezTo>
                  <a:cubicBezTo>
                    <a:pt x="15" y="33"/>
                    <a:pt x="22" y="29"/>
                    <a:pt x="29" y="25"/>
                  </a:cubicBezTo>
                  <a:cubicBezTo>
                    <a:pt x="33" y="23"/>
                    <a:pt x="36" y="22"/>
                    <a:pt x="40" y="20"/>
                  </a:cubicBezTo>
                  <a:cubicBezTo>
                    <a:pt x="40" y="19"/>
                    <a:pt x="44" y="17"/>
                    <a:pt x="47" y="17"/>
                  </a:cubicBezTo>
                  <a:cubicBezTo>
                    <a:pt x="50" y="16"/>
                    <a:pt x="54" y="17"/>
                    <a:pt x="55" y="18"/>
                  </a:cubicBezTo>
                  <a:cubicBezTo>
                    <a:pt x="56" y="18"/>
                    <a:pt x="59" y="19"/>
                    <a:pt x="60" y="20"/>
                  </a:cubicBezTo>
                  <a:cubicBezTo>
                    <a:pt x="60" y="20"/>
                    <a:pt x="61" y="20"/>
                    <a:pt x="61" y="20"/>
                  </a:cubicBezTo>
                  <a:cubicBezTo>
                    <a:pt x="61" y="20"/>
                    <a:pt x="64" y="21"/>
                    <a:pt x="65" y="21"/>
                  </a:cubicBezTo>
                  <a:cubicBezTo>
                    <a:pt x="66" y="21"/>
                    <a:pt x="66" y="22"/>
                    <a:pt x="67" y="22"/>
                  </a:cubicBezTo>
                  <a:cubicBezTo>
                    <a:pt x="69" y="23"/>
                    <a:pt x="74" y="24"/>
                    <a:pt x="76" y="24"/>
                  </a:cubicBezTo>
                  <a:cubicBezTo>
                    <a:pt x="77" y="25"/>
                    <a:pt x="78" y="26"/>
                    <a:pt x="79" y="26"/>
                  </a:cubicBezTo>
                  <a:cubicBezTo>
                    <a:pt x="80" y="27"/>
                    <a:pt x="80" y="26"/>
                    <a:pt x="82" y="27"/>
                  </a:cubicBezTo>
                  <a:cubicBezTo>
                    <a:pt x="84" y="27"/>
                    <a:pt x="85" y="28"/>
                    <a:pt x="85" y="28"/>
                  </a:cubicBezTo>
                  <a:cubicBezTo>
                    <a:pt x="86" y="28"/>
                    <a:pt x="86" y="28"/>
                    <a:pt x="87" y="29"/>
                  </a:cubicBezTo>
                  <a:cubicBezTo>
                    <a:pt x="87" y="29"/>
                    <a:pt x="88" y="29"/>
                    <a:pt x="89" y="30"/>
                  </a:cubicBezTo>
                  <a:cubicBezTo>
                    <a:pt x="89" y="30"/>
                    <a:pt x="93" y="31"/>
                    <a:pt x="93" y="31"/>
                  </a:cubicBezTo>
                  <a:cubicBezTo>
                    <a:pt x="93" y="31"/>
                    <a:pt x="96" y="32"/>
                    <a:pt x="96" y="32"/>
                  </a:cubicBezTo>
                  <a:cubicBezTo>
                    <a:pt x="97" y="32"/>
                    <a:pt x="98" y="33"/>
                    <a:pt x="98" y="33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6" y="50"/>
                    <a:pt x="156" y="50"/>
                    <a:pt x="156" y="50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7" y="52"/>
                    <a:pt x="177" y="52"/>
                    <a:pt x="177" y="52"/>
                  </a:cubicBezTo>
                  <a:lnTo>
                    <a:pt x="174" y="52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039" name="Freeform 13"/>
            <p:cNvSpPr>
              <a:spLocks/>
            </p:cNvSpPr>
            <p:nvPr/>
          </p:nvSpPr>
          <p:spPr bwMode="auto">
            <a:xfrm>
              <a:off x="4443413" y="3556001"/>
              <a:ext cx="52388" cy="65088"/>
            </a:xfrm>
            <a:custGeom>
              <a:avLst/>
              <a:gdLst>
                <a:gd name="T0" fmla="*/ 196035896 w 14"/>
                <a:gd name="T1" fmla="*/ 234542694 h 17"/>
                <a:gd name="T2" fmla="*/ 126023076 w 14"/>
                <a:gd name="T3" fmla="*/ 249202808 h 17"/>
                <a:gd name="T4" fmla="*/ 42007692 w 14"/>
                <a:gd name="T5" fmla="*/ 219886408 h 17"/>
                <a:gd name="T6" fmla="*/ 0 w 14"/>
                <a:gd name="T7" fmla="*/ 117273261 h 17"/>
                <a:gd name="T8" fmla="*/ 42007692 w 14"/>
                <a:gd name="T9" fmla="*/ 29316401 h 17"/>
                <a:gd name="T10" fmla="*/ 126023076 w 14"/>
                <a:gd name="T11" fmla="*/ 0 h 17"/>
                <a:gd name="T12" fmla="*/ 196035896 w 14"/>
                <a:gd name="T13" fmla="*/ 14660115 h 17"/>
                <a:gd name="T14" fmla="*/ 196035896 w 14"/>
                <a:gd name="T15" fmla="*/ 58636631 h 17"/>
                <a:gd name="T16" fmla="*/ 126023076 w 14"/>
                <a:gd name="T17" fmla="*/ 43976516 h 17"/>
                <a:gd name="T18" fmla="*/ 56010256 w 14"/>
                <a:gd name="T19" fmla="*/ 117273261 h 17"/>
                <a:gd name="T20" fmla="*/ 126023076 w 14"/>
                <a:gd name="T21" fmla="*/ 205226293 h 17"/>
                <a:gd name="T22" fmla="*/ 196035896 w 14"/>
                <a:gd name="T23" fmla="*/ 175906063 h 17"/>
                <a:gd name="T24" fmla="*/ 196035896 w 14"/>
                <a:gd name="T25" fmla="*/ 234542694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7">
                  <a:moveTo>
                    <a:pt x="14" y="16"/>
                  </a:moveTo>
                  <a:cubicBezTo>
                    <a:pt x="13" y="17"/>
                    <a:pt x="11" y="17"/>
                    <a:pt x="9" y="17"/>
                  </a:cubicBezTo>
                  <a:cubicBezTo>
                    <a:pt x="6" y="17"/>
                    <a:pt x="4" y="16"/>
                    <a:pt x="3" y="15"/>
                  </a:cubicBezTo>
                  <a:cubicBezTo>
                    <a:pt x="1" y="13"/>
                    <a:pt x="0" y="11"/>
                    <a:pt x="0" y="8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0" y="0"/>
                    <a:pt x="12" y="0"/>
                    <a:pt x="14" y="1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3"/>
                    <a:pt x="10" y="3"/>
                    <a:pt x="9" y="3"/>
                  </a:cubicBezTo>
                  <a:cubicBezTo>
                    <a:pt x="6" y="3"/>
                    <a:pt x="4" y="5"/>
                    <a:pt x="4" y="8"/>
                  </a:cubicBezTo>
                  <a:cubicBezTo>
                    <a:pt x="4" y="12"/>
                    <a:pt x="7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lnTo>
                    <a:pt x="14" y="16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040" name="Freeform 14"/>
            <p:cNvSpPr>
              <a:spLocks/>
            </p:cNvSpPr>
            <p:nvPr/>
          </p:nvSpPr>
          <p:spPr bwMode="auto">
            <a:xfrm>
              <a:off x="4503738" y="3556001"/>
              <a:ext cx="41275" cy="65088"/>
            </a:xfrm>
            <a:custGeom>
              <a:avLst/>
              <a:gdLst>
                <a:gd name="T0" fmla="*/ 47883763 w 26"/>
                <a:gd name="T1" fmla="*/ 103327994 h 41"/>
                <a:gd name="T2" fmla="*/ 25201563 w 26"/>
                <a:gd name="T3" fmla="*/ 103327994 h 41"/>
                <a:gd name="T4" fmla="*/ 25201563 w 26"/>
                <a:gd name="T5" fmla="*/ 17642023 h 41"/>
                <a:gd name="T6" fmla="*/ 0 w 26"/>
                <a:gd name="T7" fmla="*/ 17642023 h 41"/>
                <a:gd name="T8" fmla="*/ 0 w 26"/>
                <a:gd name="T9" fmla="*/ 0 h 41"/>
                <a:gd name="T10" fmla="*/ 65524063 w 26"/>
                <a:gd name="T11" fmla="*/ 0 h 41"/>
                <a:gd name="T12" fmla="*/ 65524063 w 26"/>
                <a:gd name="T13" fmla="*/ 17642023 h 41"/>
                <a:gd name="T14" fmla="*/ 47883763 w 26"/>
                <a:gd name="T15" fmla="*/ 17642023 h 41"/>
                <a:gd name="T16" fmla="*/ 47883763 w 26"/>
                <a:gd name="T17" fmla="*/ 103327994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41">
                  <a:moveTo>
                    <a:pt x="19" y="41"/>
                  </a:moveTo>
                  <a:lnTo>
                    <a:pt x="10" y="41"/>
                  </a:lnTo>
                  <a:lnTo>
                    <a:pt x="1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7"/>
                  </a:lnTo>
                  <a:lnTo>
                    <a:pt x="19" y="7"/>
                  </a:lnTo>
                  <a:lnTo>
                    <a:pt x="19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041" name="Freeform 15"/>
            <p:cNvSpPr>
              <a:spLocks noEditPoints="1"/>
            </p:cNvSpPr>
            <p:nvPr/>
          </p:nvSpPr>
          <p:spPr bwMode="auto">
            <a:xfrm>
              <a:off x="4560888" y="3556001"/>
              <a:ext cx="41275" cy="65088"/>
            </a:xfrm>
            <a:custGeom>
              <a:avLst/>
              <a:gdLst>
                <a:gd name="T0" fmla="*/ 42239334 w 11"/>
                <a:gd name="T1" fmla="*/ 43976516 h 17"/>
                <a:gd name="T2" fmla="*/ 56317861 w 11"/>
                <a:gd name="T3" fmla="*/ 43976516 h 17"/>
                <a:gd name="T4" fmla="*/ 98557195 w 11"/>
                <a:gd name="T5" fmla="*/ 43976516 h 17"/>
                <a:gd name="T6" fmla="*/ 112635723 w 11"/>
                <a:gd name="T7" fmla="*/ 73296745 h 17"/>
                <a:gd name="T8" fmla="*/ 98557195 w 11"/>
                <a:gd name="T9" fmla="*/ 102613146 h 17"/>
                <a:gd name="T10" fmla="*/ 70396389 w 11"/>
                <a:gd name="T11" fmla="*/ 117273261 h 17"/>
                <a:gd name="T12" fmla="*/ 42239334 w 11"/>
                <a:gd name="T13" fmla="*/ 117273261 h 17"/>
                <a:gd name="T14" fmla="*/ 42239334 w 11"/>
                <a:gd name="T15" fmla="*/ 43976516 h 17"/>
                <a:gd name="T16" fmla="*/ 0 w 11"/>
                <a:gd name="T17" fmla="*/ 0 h 17"/>
                <a:gd name="T18" fmla="*/ 0 w 11"/>
                <a:gd name="T19" fmla="*/ 249202808 h 17"/>
                <a:gd name="T20" fmla="*/ 42239334 w 11"/>
                <a:gd name="T21" fmla="*/ 249202808 h 17"/>
                <a:gd name="T22" fmla="*/ 42239334 w 11"/>
                <a:gd name="T23" fmla="*/ 161249777 h 17"/>
                <a:gd name="T24" fmla="*/ 84478668 w 11"/>
                <a:gd name="T25" fmla="*/ 161249777 h 17"/>
                <a:gd name="T26" fmla="*/ 140796530 w 11"/>
                <a:gd name="T27" fmla="*/ 131929547 h 17"/>
                <a:gd name="T28" fmla="*/ 154875057 w 11"/>
                <a:gd name="T29" fmla="*/ 73296745 h 17"/>
                <a:gd name="T30" fmla="*/ 140796530 w 11"/>
                <a:gd name="T31" fmla="*/ 14660115 h 17"/>
                <a:gd name="T32" fmla="*/ 70396389 w 11"/>
                <a:gd name="T33" fmla="*/ 0 h 17"/>
                <a:gd name="T34" fmla="*/ 0 w 11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" h="17">
                  <a:moveTo>
                    <a:pt x="3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7" y="4"/>
                    <a:pt x="8" y="4"/>
                    <a:pt x="8" y="5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3" y="3"/>
                  </a:lnTo>
                  <a:close/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10" y="9"/>
                  </a:cubicBezTo>
                  <a:cubicBezTo>
                    <a:pt x="11" y="8"/>
                    <a:pt x="11" y="6"/>
                    <a:pt x="11" y="5"/>
                  </a:cubicBezTo>
                  <a:cubicBezTo>
                    <a:pt x="11" y="4"/>
                    <a:pt x="11" y="2"/>
                    <a:pt x="10" y="1"/>
                  </a:cubicBezTo>
                  <a:cubicBezTo>
                    <a:pt x="8" y="0"/>
                    <a:pt x="7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042" name="Freeform 16"/>
            <p:cNvSpPr>
              <a:spLocks noEditPoints="1"/>
            </p:cNvSpPr>
            <p:nvPr/>
          </p:nvSpPr>
          <p:spPr bwMode="auto">
            <a:xfrm>
              <a:off x="4605338" y="3556001"/>
              <a:ext cx="68263" cy="65088"/>
            </a:xfrm>
            <a:custGeom>
              <a:avLst/>
              <a:gdLst>
                <a:gd name="T0" fmla="*/ 37803414 w 43"/>
                <a:gd name="T1" fmla="*/ 68045535 h 41"/>
                <a:gd name="T2" fmla="*/ 55443844 w 43"/>
                <a:gd name="T3" fmla="*/ 30242107 h 41"/>
                <a:gd name="T4" fmla="*/ 68045511 w 43"/>
                <a:gd name="T5" fmla="*/ 68045535 h 41"/>
                <a:gd name="T6" fmla="*/ 37803414 w 43"/>
                <a:gd name="T7" fmla="*/ 68045535 h 41"/>
                <a:gd name="T8" fmla="*/ 85685940 w 43"/>
                <a:gd name="T9" fmla="*/ 103327994 h 41"/>
                <a:gd name="T10" fmla="*/ 108368306 w 43"/>
                <a:gd name="T11" fmla="*/ 103327994 h 41"/>
                <a:gd name="T12" fmla="*/ 60484193 w 43"/>
                <a:gd name="T13" fmla="*/ 0 h 41"/>
                <a:gd name="T14" fmla="*/ 47884113 w 43"/>
                <a:gd name="T15" fmla="*/ 0 h 41"/>
                <a:gd name="T16" fmla="*/ 0 w 43"/>
                <a:gd name="T17" fmla="*/ 103327994 h 41"/>
                <a:gd name="T18" fmla="*/ 25201747 w 43"/>
                <a:gd name="T19" fmla="*/ 103327994 h 41"/>
                <a:gd name="T20" fmla="*/ 30242097 w 43"/>
                <a:gd name="T21" fmla="*/ 80645620 h 41"/>
                <a:gd name="T22" fmla="*/ 73085860 w 43"/>
                <a:gd name="T23" fmla="*/ 80645620 h 41"/>
                <a:gd name="T24" fmla="*/ 85685940 w 43"/>
                <a:gd name="T25" fmla="*/ 103327994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" h="41">
                  <a:moveTo>
                    <a:pt x="15" y="27"/>
                  </a:moveTo>
                  <a:lnTo>
                    <a:pt x="22" y="12"/>
                  </a:lnTo>
                  <a:lnTo>
                    <a:pt x="27" y="27"/>
                  </a:lnTo>
                  <a:lnTo>
                    <a:pt x="15" y="27"/>
                  </a:lnTo>
                  <a:close/>
                  <a:moveTo>
                    <a:pt x="34" y="41"/>
                  </a:moveTo>
                  <a:lnTo>
                    <a:pt x="43" y="4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0" y="41"/>
                  </a:lnTo>
                  <a:lnTo>
                    <a:pt x="10" y="41"/>
                  </a:lnTo>
                  <a:lnTo>
                    <a:pt x="12" y="32"/>
                  </a:lnTo>
                  <a:lnTo>
                    <a:pt x="29" y="32"/>
                  </a:lnTo>
                  <a:lnTo>
                    <a:pt x="34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043" name="Freeform 17"/>
            <p:cNvSpPr>
              <a:spLocks/>
            </p:cNvSpPr>
            <p:nvPr/>
          </p:nvSpPr>
          <p:spPr bwMode="auto">
            <a:xfrm>
              <a:off x="4678363" y="3556001"/>
              <a:ext cx="60325" cy="65088"/>
            </a:xfrm>
            <a:custGeom>
              <a:avLst/>
              <a:gdLst>
                <a:gd name="T0" fmla="*/ 35282188 w 38"/>
                <a:gd name="T1" fmla="*/ 50403512 h 41"/>
                <a:gd name="T2" fmla="*/ 5040313 w 38"/>
                <a:gd name="T3" fmla="*/ 0 h 41"/>
                <a:gd name="T4" fmla="*/ 30241875 w 38"/>
                <a:gd name="T5" fmla="*/ 0 h 41"/>
                <a:gd name="T6" fmla="*/ 47883763 w 38"/>
                <a:gd name="T7" fmla="*/ 30242107 h 41"/>
                <a:gd name="T8" fmla="*/ 70564375 w 38"/>
                <a:gd name="T9" fmla="*/ 0 h 41"/>
                <a:gd name="T10" fmla="*/ 95765938 w 38"/>
                <a:gd name="T11" fmla="*/ 0 h 41"/>
                <a:gd name="T12" fmla="*/ 57964388 w 38"/>
                <a:gd name="T13" fmla="*/ 50403512 h 41"/>
                <a:gd name="T14" fmla="*/ 95765938 w 38"/>
                <a:gd name="T15" fmla="*/ 103327994 h 41"/>
                <a:gd name="T16" fmla="*/ 70564375 w 38"/>
                <a:gd name="T17" fmla="*/ 103327994 h 41"/>
                <a:gd name="T18" fmla="*/ 47883763 w 38"/>
                <a:gd name="T19" fmla="*/ 68045535 h 41"/>
                <a:gd name="T20" fmla="*/ 22682200 w 38"/>
                <a:gd name="T21" fmla="*/ 103327994 h 41"/>
                <a:gd name="T22" fmla="*/ 0 w 38"/>
                <a:gd name="T23" fmla="*/ 103327994 h 41"/>
                <a:gd name="T24" fmla="*/ 35282188 w 38"/>
                <a:gd name="T25" fmla="*/ 50403512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41">
                  <a:moveTo>
                    <a:pt x="14" y="20"/>
                  </a:moveTo>
                  <a:lnTo>
                    <a:pt x="2" y="0"/>
                  </a:lnTo>
                  <a:lnTo>
                    <a:pt x="12" y="0"/>
                  </a:lnTo>
                  <a:lnTo>
                    <a:pt x="19" y="12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23" y="20"/>
                  </a:lnTo>
                  <a:lnTo>
                    <a:pt x="38" y="41"/>
                  </a:lnTo>
                  <a:lnTo>
                    <a:pt x="28" y="41"/>
                  </a:lnTo>
                  <a:lnTo>
                    <a:pt x="19" y="27"/>
                  </a:lnTo>
                  <a:lnTo>
                    <a:pt x="9" y="41"/>
                  </a:lnTo>
                  <a:lnTo>
                    <a:pt x="0" y="41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044" name="Freeform 18"/>
            <p:cNvSpPr>
              <a:spLocks noEditPoints="1"/>
            </p:cNvSpPr>
            <p:nvPr/>
          </p:nvSpPr>
          <p:spPr bwMode="auto">
            <a:xfrm>
              <a:off x="4749801" y="3556001"/>
              <a:ext cx="71438" cy="65088"/>
            </a:xfrm>
            <a:custGeom>
              <a:avLst/>
              <a:gdLst>
                <a:gd name="T0" fmla="*/ 141368282 w 19"/>
                <a:gd name="T1" fmla="*/ 205226293 h 17"/>
                <a:gd name="T2" fmla="*/ 56548817 w 19"/>
                <a:gd name="T3" fmla="*/ 117273261 h 17"/>
                <a:gd name="T4" fmla="*/ 141368282 w 19"/>
                <a:gd name="T5" fmla="*/ 43976516 h 17"/>
                <a:gd name="T6" fmla="*/ 212050543 w 19"/>
                <a:gd name="T7" fmla="*/ 117273261 h 17"/>
                <a:gd name="T8" fmla="*/ 141368282 w 19"/>
                <a:gd name="T9" fmla="*/ 205226293 h 17"/>
                <a:gd name="T10" fmla="*/ 141368282 w 19"/>
                <a:gd name="T11" fmla="*/ 0 h 17"/>
                <a:gd name="T12" fmla="*/ 0 w 19"/>
                <a:gd name="T13" fmla="*/ 117273261 h 17"/>
                <a:gd name="T14" fmla="*/ 141368282 w 19"/>
                <a:gd name="T15" fmla="*/ 249202808 h 17"/>
                <a:gd name="T16" fmla="*/ 268599360 w 19"/>
                <a:gd name="T17" fmla="*/ 117273261 h 17"/>
                <a:gd name="T18" fmla="*/ 141368282 w 19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7">
                  <a:moveTo>
                    <a:pt x="10" y="14"/>
                  </a:moveTo>
                  <a:cubicBezTo>
                    <a:pt x="6" y="14"/>
                    <a:pt x="4" y="12"/>
                    <a:pt x="4" y="8"/>
                  </a:cubicBezTo>
                  <a:cubicBezTo>
                    <a:pt x="4" y="5"/>
                    <a:pt x="6" y="3"/>
                    <a:pt x="10" y="3"/>
                  </a:cubicBezTo>
                  <a:cubicBezTo>
                    <a:pt x="13" y="3"/>
                    <a:pt x="15" y="5"/>
                    <a:pt x="15" y="8"/>
                  </a:cubicBezTo>
                  <a:cubicBezTo>
                    <a:pt x="15" y="12"/>
                    <a:pt x="13" y="14"/>
                    <a:pt x="10" y="14"/>
                  </a:cubicBezTo>
                  <a:close/>
                  <a:moveTo>
                    <a:pt x="10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4"/>
                    <a:pt x="4" y="17"/>
                    <a:pt x="10" y="17"/>
                  </a:cubicBezTo>
                  <a:cubicBezTo>
                    <a:pt x="15" y="17"/>
                    <a:pt x="19" y="14"/>
                    <a:pt x="19" y="8"/>
                  </a:cubicBezTo>
                  <a:cubicBezTo>
                    <a:pt x="19" y="3"/>
                    <a:pt x="15" y="0"/>
                    <a:pt x="10" y="0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045" name="Freeform 19"/>
            <p:cNvSpPr>
              <a:spLocks noEditPoints="1"/>
            </p:cNvSpPr>
            <p:nvPr/>
          </p:nvSpPr>
          <p:spPr bwMode="auto">
            <a:xfrm>
              <a:off x="4837113" y="3556001"/>
              <a:ext cx="44450" cy="65088"/>
            </a:xfrm>
            <a:custGeom>
              <a:avLst/>
              <a:gdLst>
                <a:gd name="T0" fmla="*/ 54884638 w 12"/>
                <a:gd name="T1" fmla="*/ 43976516 h 17"/>
                <a:gd name="T2" fmla="*/ 68604871 w 12"/>
                <a:gd name="T3" fmla="*/ 43976516 h 17"/>
                <a:gd name="T4" fmla="*/ 96045338 w 12"/>
                <a:gd name="T5" fmla="*/ 73296745 h 17"/>
                <a:gd name="T6" fmla="*/ 68604871 w 12"/>
                <a:gd name="T7" fmla="*/ 102613146 h 17"/>
                <a:gd name="T8" fmla="*/ 54884638 w 12"/>
                <a:gd name="T9" fmla="*/ 102613146 h 17"/>
                <a:gd name="T10" fmla="*/ 54884638 w 12"/>
                <a:gd name="T11" fmla="*/ 43976516 h 17"/>
                <a:gd name="T12" fmla="*/ 0 w 12"/>
                <a:gd name="T13" fmla="*/ 0 h 17"/>
                <a:gd name="T14" fmla="*/ 0 w 12"/>
                <a:gd name="T15" fmla="*/ 249202808 h 17"/>
                <a:gd name="T16" fmla="*/ 82325104 w 12"/>
                <a:gd name="T17" fmla="*/ 249202808 h 17"/>
                <a:gd name="T18" fmla="*/ 150929975 w 12"/>
                <a:gd name="T19" fmla="*/ 234542694 h 17"/>
                <a:gd name="T20" fmla="*/ 164650208 w 12"/>
                <a:gd name="T21" fmla="*/ 175906063 h 17"/>
                <a:gd name="T22" fmla="*/ 150929975 w 12"/>
                <a:gd name="T23" fmla="*/ 131929547 h 17"/>
                <a:gd name="T24" fmla="*/ 123489508 w 12"/>
                <a:gd name="T25" fmla="*/ 117273261 h 17"/>
                <a:gd name="T26" fmla="*/ 150929975 w 12"/>
                <a:gd name="T27" fmla="*/ 73296745 h 17"/>
                <a:gd name="T28" fmla="*/ 123489508 w 12"/>
                <a:gd name="T29" fmla="*/ 14660115 h 17"/>
                <a:gd name="T30" fmla="*/ 68604871 w 12"/>
                <a:gd name="T31" fmla="*/ 0 h 17"/>
                <a:gd name="T32" fmla="*/ 0 w 12"/>
                <a:gd name="T33" fmla="*/ 0 h 17"/>
                <a:gd name="T34" fmla="*/ 54884638 w 12"/>
                <a:gd name="T35" fmla="*/ 146589662 h 17"/>
                <a:gd name="T36" fmla="*/ 68604871 w 12"/>
                <a:gd name="T37" fmla="*/ 146589662 h 17"/>
                <a:gd name="T38" fmla="*/ 96045338 w 12"/>
                <a:gd name="T39" fmla="*/ 146589662 h 17"/>
                <a:gd name="T40" fmla="*/ 123489508 w 12"/>
                <a:gd name="T41" fmla="*/ 175906063 h 17"/>
                <a:gd name="T42" fmla="*/ 109765571 w 12"/>
                <a:gd name="T43" fmla="*/ 205226293 h 17"/>
                <a:gd name="T44" fmla="*/ 68604871 w 12"/>
                <a:gd name="T45" fmla="*/ 205226293 h 17"/>
                <a:gd name="T46" fmla="*/ 54884638 w 12"/>
                <a:gd name="T47" fmla="*/ 205226293 h 17"/>
                <a:gd name="T48" fmla="*/ 54884638 w 12"/>
                <a:gd name="T49" fmla="*/ 146589662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" h="17">
                  <a:moveTo>
                    <a:pt x="4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7" y="3"/>
                    <a:pt x="7" y="5"/>
                  </a:cubicBezTo>
                  <a:cubicBezTo>
                    <a:pt x="7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lnTo>
                    <a:pt x="4" y="3"/>
                  </a:lnTo>
                  <a:close/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7"/>
                    <a:pt x="9" y="17"/>
                    <a:pt x="11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2" y="10"/>
                    <a:pt x="11" y="9"/>
                  </a:cubicBezTo>
                  <a:cubicBezTo>
                    <a:pt x="10" y="9"/>
                    <a:pt x="10" y="8"/>
                    <a:pt x="9" y="8"/>
                  </a:cubicBezTo>
                  <a:cubicBezTo>
                    <a:pt x="9" y="8"/>
                    <a:pt x="11" y="7"/>
                    <a:pt x="11" y="5"/>
                  </a:cubicBezTo>
                  <a:cubicBezTo>
                    <a:pt x="11" y="3"/>
                    <a:pt x="10" y="2"/>
                    <a:pt x="9" y="1"/>
                  </a:cubicBezTo>
                  <a:cubicBezTo>
                    <a:pt x="8" y="0"/>
                    <a:pt x="6" y="0"/>
                    <a:pt x="5" y="0"/>
                  </a:cubicBezTo>
                  <a:lnTo>
                    <a:pt x="0" y="0"/>
                  </a:lnTo>
                  <a:close/>
                  <a:moveTo>
                    <a:pt x="4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9" y="11"/>
                    <a:pt x="9" y="12"/>
                  </a:cubicBezTo>
                  <a:cubicBezTo>
                    <a:pt x="9" y="12"/>
                    <a:pt x="8" y="13"/>
                    <a:pt x="8" y="14"/>
                  </a:cubicBezTo>
                  <a:cubicBezTo>
                    <a:pt x="7" y="14"/>
                    <a:pt x="6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046" name="Freeform 20"/>
            <p:cNvSpPr>
              <a:spLocks noEditPoints="1"/>
            </p:cNvSpPr>
            <p:nvPr/>
          </p:nvSpPr>
          <p:spPr bwMode="auto">
            <a:xfrm>
              <a:off x="4897438" y="3556001"/>
              <a:ext cx="66675" cy="65088"/>
            </a:xfrm>
            <a:custGeom>
              <a:avLst/>
              <a:gdLst>
                <a:gd name="T0" fmla="*/ 123489508 w 18"/>
                <a:gd name="T1" fmla="*/ 205226293 h 17"/>
                <a:gd name="T2" fmla="*/ 41164404 w 18"/>
                <a:gd name="T3" fmla="*/ 117273261 h 17"/>
                <a:gd name="T4" fmla="*/ 123489508 w 18"/>
                <a:gd name="T5" fmla="*/ 43976516 h 17"/>
                <a:gd name="T6" fmla="*/ 205814613 w 18"/>
                <a:gd name="T7" fmla="*/ 117273261 h 17"/>
                <a:gd name="T8" fmla="*/ 123489508 w 18"/>
                <a:gd name="T9" fmla="*/ 205226293 h 17"/>
                <a:gd name="T10" fmla="*/ 123489508 w 18"/>
                <a:gd name="T11" fmla="*/ 0 h 17"/>
                <a:gd name="T12" fmla="*/ 0 w 18"/>
                <a:gd name="T13" fmla="*/ 117273261 h 17"/>
                <a:gd name="T14" fmla="*/ 123489508 w 18"/>
                <a:gd name="T15" fmla="*/ 249202808 h 17"/>
                <a:gd name="T16" fmla="*/ 246975313 w 18"/>
                <a:gd name="T17" fmla="*/ 117273261 h 17"/>
                <a:gd name="T18" fmla="*/ 123489508 w 18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17">
                  <a:moveTo>
                    <a:pt x="9" y="14"/>
                  </a:moveTo>
                  <a:cubicBezTo>
                    <a:pt x="6" y="14"/>
                    <a:pt x="3" y="12"/>
                    <a:pt x="3" y="8"/>
                  </a:cubicBezTo>
                  <a:cubicBezTo>
                    <a:pt x="3" y="5"/>
                    <a:pt x="6" y="3"/>
                    <a:pt x="9" y="3"/>
                  </a:cubicBezTo>
                  <a:cubicBezTo>
                    <a:pt x="12" y="3"/>
                    <a:pt x="15" y="5"/>
                    <a:pt x="15" y="8"/>
                  </a:cubicBezTo>
                  <a:cubicBezTo>
                    <a:pt x="15" y="12"/>
                    <a:pt x="12" y="14"/>
                    <a:pt x="9" y="14"/>
                  </a:cubicBezTo>
                  <a:close/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5" y="17"/>
                    <a:pt x="18" y="14"/>
                    <a:pt x="18" y="8"/>
                  </a:cubicBezTo>
                  <a:cubicBezTo>
                    <a:pt x="18" y="3"/>
                    <a:pt x="15" y="0"/>
                    <a:pt x="9" y="0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047" name="Freeform 21"/>
            <p:cNvSpPr>
              <a:spLocks noEditPoints="1"/>
            </p:cNvSpPr>
            <p:nvPr/>
          </p:nvSpPr>
          <p:spPr bwMode="auto">
            <a:xfrm>
              <a:off x="4983163" y="3533776"/>
              <a:ext cx="57150" cy="87313"/>
            </a:xfrm>
            <a:custGeom>
              <a:avLst/>
              <a:gdLst>
                <a:gd name="T0" fmla="*/ 43548300 w 15"/>
                <a:gd name="T1" fmla="*/ 86466444 h 23"/>
                <a:gd name="T2" fmla="*/ 43548300 w 15"/>
                <a:gd name="T3" fmla="*/ 244992686 h 23"/>
                <a:gd name="T4" fmla="*/ 188709300 w 15"/>
                <a:gd name="T5" fmla="*/ 86466444 h 23"/>
                <a:gd name="T6" fmla="*/ 217741500 w 15"/>
                <a:gd name="T7" fmla="*/ 86466444 h 23"/>
                <a:gd name="T8" fmla="*/ 217741500 w 15"/>
                <a:gd name="T9" fmla="*/ 331459129 h 23"/>
                <a:gd name="T10" fmla="*/ 174193200 w 15"/>
                <a:gd name="T11" fmla="*/ 331459129 h 23"/>
                <a:gd name="T12" fmla="*/ 174193200 w 15"/>
                <a:gd name="T13" fmla="*/ 158522446 h 23"/>
                <a:gd name="T14" fmla="*/ 29032200 w 15"/>
                <a:gd name="T15" fmla="*/ 331459129 h 23"/>
                <a:gd name="T16" fmla="*/ 0 w 15"/>
                <a:gd name="T17" fmla="*/ 331459129 h 23"/>
                <a:gd name="T18" fmla="*/ 0 w 15"/>
                <a:gd name="T19" fmla="*/ 86466444 h 23"/>
                <a:gd name="T20" fmla="*/ 43548300 w 15"/>
                <a:gd name="T21" fmla="*/ 86466444 h 23"/>
                <a:gd name="T22" fmla="*/ 72580500 w 15"/>
                <a:gd name="T23" fmla="*/ 0 h 23"/>
                <a:gd name="T24" fmla="*/ 116128800 w 15"/>
                <a:gd name="T25" fmla="*/ 28820882 h 23"/>
                <a:gd name="T26" fmla="*/ 145161000 w 15"/>
                <a:gd name="T27" fmla="*/ 0 h 23"/>
                <a:gd name="T28" fmla="*/ 174193200 w 15"/>
                <a:gd name="T29" fmla="*/ 14410441 h 23"/>
                <a:gd name="T30" fmla="*/ 116128800 w 15"/>
                <a:gd name="T31" fmla="*/ 57645561 h 23"/>
                <a:gd name="T32" fmla="*/ 43548300 w 15"/>
                <a:gd name="T33" fmla="*/ 14410441 h 23"/>
                <a:gd name="T34" fmla="*/ 72580500 w 15"/>
                <a:gd name="T35" fmla="*/ 0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" h="23">
                  <a:moveTo>
                    <a:pt x="3" y="6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3" y="6"/>
                  </a:lnTo>
                  <a:close/>
                  <a:moveTo>
                    <a:pt x="5" y="0"/>
                  </a:moveTo>
                  <a:cubicBezTo>
                    <a:pt x="6" y="2"/>
                    <a:pt x="7" y="2"/>
                    <a:pt x="8" y="2"/>
                  </a:cubicBezTo>
                  <a:cubicBezTo>
                    <a:pt x="8" y="2"/>
                    <a:pt x="9" y="2"/>
                    <a:pt x="10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3"/>
                    <a:pt x="10" y="4"/>
                    <a:pt x="8" y="4"/>
                  </a:cubicBezTo>
                  <a:cubicBezTo>
                    <a:pt x="5" y="4"/>
                    <a:pt x="4" y="3"/>
                    <a:pt x="3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048" name="Freeform 22"/>
            <p:cNvSpPr>
              <a:spLocks noEditPoints="1"/>
            </p:cNvSpPr>
            <p:nvPr/>
          </p:nvSpPr>
          <p:spPr bwMode="auto">
            <a:xfrm>
              <a:off x="5081588" y="3556001"/>
              <a:ext cx="65088" cy="80963"/>
            </a:xfrm>
            <a:custGeom>
              <a:avLst/>
              <a:gdLst>
                <a:gd name="T0" fmla="*/ 102613146 w 17"/>
                <a:gd name="T1" fmla="*/ 44591336 h 21"/>
                <a:gd name="T2" fmla="*/ 175906063 w 17"/>
                <a:gd name="T3" fmla="*/ 44591336 h 21"/>
                <a:gd name="T4" fmla="*/ 175906063 w 17"/>
                <a:gd name="T5" fmla="*/ 208094187 h 21"/>
                <a:gd name="T6" fmla="*/ 73296745 w 17"/>
                <a:gd name="T7" fmla="*/ 208094187 h 21"/>
                <a:gd name="T8" fmla="*/ 87953032 w 17"/>
                <a:gd name="T9" fmla="*/ 178369200 h 21"/>
                <a:gd name="T10" fmla="*/ 102613146 w 17"/>
                <a:gd name="T11" fmla="*/ 104049021 h 21"/>
                <a:gd name="T12" fmla="*/ 102613146 w 17"/>
                <a:gd name="T13" fmla="*/ 44591336 h 21"/>
                <a:gd name="T14" fmla="*/ 58636631 w 17"/>
                <a:gd name="T15" fmla="*/ 0 h 21"/>
                <a:gd name="T16" fmla="*/ 58636631 w 17"/>
                <a:gd name="T17" fmla="*/ 104049021 h 21"/>
                <a:gd name="T18" fmla="*/ 43976516 w 17"/>
                <a:gd name="T19" fmla="*/ 178369200 h 21"/>
                <a:gd name="T20" fmla="*/ 0 w 17"/>
                <a:gd name="T21" fmla="*/ 208094187 h 21"/>
                <a:gd name="T22" fmla="*/ 0 w 17"/>
                <a:gd name="T23" fmla="*/ 312143208 h 21"/>
                <a:gd name="T24" fmla="*/ 43976516 w 17"/>
                <a:gd name="T25" fmla="*/ 312143208 h 21"/>
                <a:gd name="T26" fmla="*/ 43976516 w 17"/>
                <a:gd name="T27" fmla="*/ 252685523 h 21"/>
                <a:gd name="T28" fmla="*/ 205226293 w 17"/>
                <a:gd name="T29" fmla="*/ 252685523 h 21"/>
                <a:gd name="T30" fmla="*/ 205226293 w 17"/>
                <a:gd name="T31" fmla="*/ 312143208 h 21"/>
                <a:gd name="T32" fmla="*/ 249202808 w 17"/>
                <a:gd name="T33" fmla="*/ 312143208 h 21"/>
                <a:gd name="T34" fmla="*/ 249202808 w 17"/>
                <a:gd name="T35" fmla="*/ 208094187 h 21"/>
                <a:gd name="T36" fmla="*/ 219886408 w 17"/>
                <a:gd name="T37" fmla="*/ 208094187 h 21"/>
                <a:gd name="T38" fmla="*/ 219886408 w 17"/>
                <a:gd name="T39" fmla="*/ 0 h 21"/>
                <a:gd name="T40" fmla="*/ 58636631 w 17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" h="21">
                  <a:moveTo>
                    <a:pt x="7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6" y="12"/>
                  </a:cubicBezTo>
                  <a:cubicBezTo>
                    <a:pt x="7" y="11"/>
                    <a:pt x="7" y="10"/>
                    <a:pt x="7" y="7"/>
                  </a:cubicBezTo>
                  <a:lnTo>
                    <a:pt x="7" y="3"/>
                  </a:lnTo>
                  <a:close/>
                  <a:moveTo>
                    <a:pt x="4" y="0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049" name="Freeform 23"/>
            <p:cNvSpPr>
              <a:spLocks noEditPoints="1"/>
            </p:cNvSpPr>
            <p:nvPr/>
          </p:nvSpPr>
          <p:spPr bwMode="auto">
            <a:xfrm>
              <a:off x="5157788" y="3556001"/>
              <a:ext cx="71438" cy="65088"/>
            </a:xfrm>
            <a:custGeom>
              <a:avLst/>
              <a:gdLst>
                <a:gd name="T0" fmla="*/ 127231078 w 19"/>
                <a:gd name="T1" fmla="*/ 205226293 h 17"/>
                <a:gd name="T2" fmla="*/ 42411613 w 19"/>
                <a:gd name="T3" fmla="*/ 117273261 h 17"/>
                <a:gd name="T4" fmla="*/ 127231078 w 19"/>
                <a:gd name="T5" fmla="*/ 43976516 h 17"/>
                <a:gd name="T6" fmla="*/ 212050543 w 19"/>
                <a:gd name="T7" fmla="*/ 117273261 h 17"/>
                <a:gd name="T8" fmla="*/ 127231078 w 19"/>
                <a:gd name="T9" fmla="*/ 205226293 h 17"/>
                <a:gd name="T10" fmla="*/ 127231078 w 19"/>
                <a:gd name="T11" fmla="*/ 0 h 17"/>
                <a:gd name="T12" fmla="*/ 0 w 19"/>
                <a:gd name="T13" fmla="*/ 117273261 h 17"/>
                <a:gd name="T14" fmla="*/ 127231078 w 19"/>
                <a:gd name="T15" fmla="*/ 249202808 h 17"/>
                <a:gd name="T16" fmla="*/ 268599360 w 19"/>
                <a:gd name="T17" fmla="*/ 117273261 h 17"/>
                <a:gd name="T18" fmla="*/ 127231078 w 19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7">
                  <a:moveTo>
                    <a:pt x="9" y="14"/>
                  </a:moveTo>
                  <a:cubicBezTo>
                    <a:pt x="6" y="14"/>
                    <a:pt x="3" y="12"/>
                    <a:pt x="3" y="8"/>
                  </a:cubicBezTo>
                  <a:cubicBezTo>
                    <a:pt x="3" y="5"/>
                    <a:pt x="6" y="3"/>
                    <a:pt x="9" y="3"/>
                  </a:cubicBezTo>
                  <a:cubicBezTo>
                    <a:pt x="13" y="3"/>
                    <a:pt x="15" y="5"/>
                    <a:pt x="15" y="8"/>
                  </a:cubicBezTo>
                  <a:cubicBezTo>
                    <a:pt x="15" y="12"/>
                    <a:pt x="13" y="14"/>
                    <a:pt x="9" y="14"/>
                  </a:cubicBezTo>
                  <a:close/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5" y="17"/>
                    <a:pt x="19" y="14"/>
                    <a:pt x="19" y="8"/>
                  </a:cubicBezTo>
                  <a:cubicBezTo>
                    <a:pt x="19" y="3"/>
                    <a:pt x="15" y="0"/>
                    <a:pt x="9" y="0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  <p:sp>
          <p:nvSpPr>
            <p:cNvPr id="1050" name="Freeform 24"/>
            <p:cNvSpPr>
              <a:spLocks/>
            </p:cNvSpPr>
            <p:nvPr/>
          </p:nvSpPr>
          <p:spPr bwMode="auto">
            <a:xfrm>
              <a:off x="5240338" y="3556001"/>
              <a:ext cx="79375" cy="65088"/>
            </a:xfrm>
            <a:custGeom>
              <a:avLst/>
              <a:gdLst>
                <a:gd name="T0" fmla="*/ 0 w 50"/>
                <a:gd name="T1" fmla="*/ 103327994 h 41"/>
                <a:gd name="T2" fmla="*/ 17641888 w 50"/>
                <a:gd name="T3" fmla="*/ 0 h 41"/>
                <a:gd name="T4" fmla="*/ 35282188 w 50"/>
                <a:gd name="T5" fmla="*/ 0 h 41"/>
                <a:gd name="T6" fmla="*/ 65524063 w 50"/>
                <a:gd name="T7" fmla="*/ 68045535 h 41"/>
                <a:gd name="T8" fmla="*/ 90725625 w 50"/>
                <a:gd name="T9" fmla="*/ 0 h 41"/>
                <a:gd name="T10" fmla="*/ 108367513 w 50"/>
                <a:gd name="T11" fmla="*/ 0 h 41"/>
                <a:gd name="T12" fmla="*/ 126007813 w 50"/>
                <a:gd name="T13" fmla="*/ 103327994 h 41"/>
                <a:gd name="T14" fmla="*/ 103327200 w 50"/>
                <a:gd name="T15" fmla="*/ 103327994 h 41"/>
                <a:gd name="T16" fmla="*/ 95765938 w 50"/>
                <a:gd name="T17" fmla="*/ 37803428 h 41"/>
                <a:gd name="T18" fmla="*/ 65524063 w 50"/>
                <a:gd name="T19" fmla="*/ 103327994 h 41"/>
                <a:gd name="T20" fmla="*/ 60483750 w 50"/>
                <a:gd name="T21" fmla="*/ 103327994 h 41"/>
                <a:gd name="T22" fmla="*/ 30241875 w 50"/>
                <a:gd name="T23" fmla="*/ 37803428 h 41"/>
                <a:gd name="T24" fmla="*/ 25201563 w 50"/>
                <a:gd name="T25" fmla="*/ 103327994 h 41"/>
                <a:gd name="T26" fmla="*/ 0 w 50"/>
                <a:gd name="T27" fmla="*/ 103327994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41">
                  <a:moveTo>
                    <a:pt x="0" y="41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6" y="27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0" y="41"/>
                  </a:lnTo>
                  <a:lnTo>
                    <a:pt x="41" y="41"/>
                  </a:lnTo>
                  <a:lnTo>
                    <a:pt x="38" y="15"/>
                  </a:lnTo>
                  <a:lnTo>
                    <a:pt x="26" y="41"/>
                  </a:lnTo>
                  <a:lnTo>
                    <a:pt x="24" y="41"/>
                  </a:lnTo>
                  <a:lnTo>
                    <a:pt x="12" y="15"/>
                  </a:lnTo>
                  <a:lnTo>
                    <a:pt x="1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Tahoma" panose="020B0604030504040204" pitchFamily="34" charset="0"/>
              </a:endParaRPr>
            </a:p>
          </p:txBody>
        </p:sp>
      </p:grpSp>
      <p:pic>
        <p:nvPicPr>
          <p:cNvPr id="1051" name="Picture 27" descr="C:\Users\kotlyarenko\Desktop\Волна.pn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93096"/>
            <a:ext cx="914400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3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93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79389" y="274638"/>
            <a:ext cx="77501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9389" y="1196975"/>
            <a:ext cx="8785225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6914" y="6453190"/>
            <a:ext cx="827087" cy="26828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77F7E8E4-9F03-442A-BAD4-3C1FB23B639E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1030" name="Группа 1024"/>
          <p:cNvGrpSpPr>
            <a:grpSpLocks/>
          </p:cNvGrpSpPr>
          <p:nvPr/>
        </p:nvGrpSpPr>
        <p:grpSpPr bwMode="auto">
          <a:xfrm>
            <a:off x="7407275" y="476250"/>
            <a:ext cx="1557338" cy="431800"/>
            <a:chOff x="3821113" y="3221038"/>
            <a:chExt cx="1498600" cy="415926"/>
          </a:xfrm>
        </p:grpSpPr>
        <p:sp>
          <p:nvSpPr>
            <p:cNvPr id="1031" name="AutoShape 4"/>
            <p:cNvSpPr>
              <a:spLocks noChangeAspect="1" noChangeArrowheads="1" noTextEdit="1"/>
            </p:cNvSpPr>
            <p:nvPr/>
          </p:nvSpPr>
          <p:spPr bwMode="auto">
            <a:xfrm>
              <a:off x="3824288" y="3221038"/>
              <a:ext cx="1495425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4205288" y="3417888"/>
              <a:ext cx="219075" cy="211138"/>
            </a:xfrm>
            <a:custGeom>
              <a:avLst/>
              <a:gdLst>
                <a:gd name="T0" fmla="*/ 0 w 138"/>
                <a:gd name="T1" fmla="*/ 0 h 133"/>
                <a:gd name="T2" fmla="*/ 133569075 w 138"/>
                <a:gd name="T3" fmla="*/ 0 h 133"/>
                <a:gd name="T4" fmla="*/ 133569075 w 138"/>
                <a:gd name="T5" fmla="*/ 120967786 h 133"/>
                <a:gd name="T6" fmla="*/ 204133450 w 138"/>
                <a:gd name="T7" fmla="*/ 0 h 133"/>
                <a:gd name="T8" fmla="*/ 347781563 w 138"/>
                <a:gd name="T9" fmla="*/ 0 h 133"/>
                <a:gd name="T10" fmla="*/ 234375325 w 138"/>
                <a:gd name="T11" fmla="*/ 158771013 h 133"/>
                <a:gd name="T12" fmla="*/ 347781563 w 138"/>
                <a:gd name="T13" fmla="*/ 335182369 h 133"/>
                <a:gd name="T14" fmla="*/ 199093138 w 138"/>
                <a:gd name="T15" fmla="*/ 335182369 h 133"/>
                <a:gd name="T16" fmla="*/ 133569075 w 138"/>
                <a:gd name="T17" fmla="*/ 206653302 h 133"/>
                <a:gd name="T18" fmla="*/ 133569075 w 138"/>
                <a:gd name="T19" fmla="*/ 335182369 h 133"/>
                <a:gd name="T20" fmla="*/ 0 w 138"/>
                <a:gd name="T21" fmla="*/ 335182369 h 133"/>
                <a:gd name="T22" fmla="*/ 0 w 138"/>
                <a:gd name="T23" fmla="*/ 0 h 1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3">
                  <a:moveTo>
                    <a:pt x="0" y="0"/>
                  </a:moveTo>
                  <a:lnTo>
                    <a:pt x="53" y="0"/>
                  </a:lnTo>
                  <a:lnTo>
                    <a:pt x="53" y="48"/>
                  </a:lnTo>
                  <a:lnTo>
                    <a:pt x="81" y="0"/>
                  </a:lnTo>
                  <a:lnTo>
                    <a:pt x="138" y="0"/>
                  </a:lnTo>
                  <a:lnTo>
                    <a:pt x="93" y="63"/>
                  </a:lnTo>
                  <a:lnTo>
                    <a:pt x="138" y="133"/>
                  </a:lnTo>
                  <a:lnTo>
                    <a:pt x="79" y="133"/>
                  </a:lnTo>
                  <a:lnTo>
                    <a:pt x="53" y="82"/>
                  </a:lnTo>
                  <a:lnTo>
                    <a:pt x="53" y="133"/>
                  </a:lnTo>
                  <a:lnTo>
                    <a:pt x="0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33" name="Freeform 7"/>
            <p:cNvSpPr>
              <a:spLocks/>
            </p:cNvSpPr>
            <p:nvPr/>
          </p:nvSpPr>
          <p:spPr bwMode="auto">
            <a:xfrm>
              <a:off x="4013201" y="3409951"/>
              <a:ext cx="173038" cy="223838"/>
            </a:xfrm>
            <a:custGeom>
              <a:avLst/>
              <a:gdLst>
                <a:gd name="T0" fmla="*/ 650916292 w 46"/>
                <a:gd name="T1" fmla="*/ 819169894 h 58"/>
                <a:gd name="T2" fmla="*/ 438662615 w 46"/>
                <a:gd name="T3" fmla="*/ 863852590 h 58"/>
                <a:gd name="T4" fmla="*/ 0 w 46"/>
                <a:gd name="T5" fmla="*/ 431926295 h 58"/>
                <a:gd name="T6" fmla="*/ 438662615 w 46"/>
                <a:gd name="T7" fmla="*/ 0 h 58"/>
                <a:gd name="T8" fmla="*/ 650916292 w 46"/>
                <a:gd name="T9" fmla="*/ 74468587 h 58"/>
                <a:gd name="T10" fmla="*/ 650916292 w 46"/>
                <a:gd name="T11" fmla="*/ 357457708 h 58"/>
                <a:gd name="T12" fmla="*/ 466961851 w 46"/>
                <a:gd name="T13" fmla="*/ 268092316 h 58"/>
                <a:gd name="T14" fmla="*/ 297158910 w 46"/>
                <a:gd name="T15" fmla="*/ 446819241 h 58"/>
                <a:gd name="T16" fmla="*/ 466961851 w 46"/>
                <a:gd name="T17" fmla="*/ 610653220 h 58"/>
                <a:gd name="T18" fmla="*/ 650916292 w 46"/>
                <a:gd name="T19" fmla="*/ 536184633 h 58"/>
                <a:gd name="T20" fmla="*/ 650916292 w 46"/>
                <a:gd name="T21" fmla="*/ 819169894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" h="58">
                  <a:moveTo>
                    <a:pt x="46" y="55"/>
                  </a:moveTo>
                  <a:cubicBezTo>
                    <a:pt x="42" y="57"/>
                    <a:pt x="37" y="58"/>
                    <a:pt x="31" y="58"/>
                  </a:cubicBezTo>
                  <a:cubicBezTo>
                    <a:pt x="13" y="58"/>
                    <a:pt x="0" y="47"/>
                    <a:pt x="0" y="29"/>
                  </a:cubicBezTo>
                  <a:cubicBezTo>
                    <a:pt x="0" y="9"/>
                    <a:pt x="17" y="0"/>
                    <a:pt x="31" y="0"/>
                  </a:cubicBezTo>
                  <a:cubicBezTo>
                    <a:pt x="35" y="0"/>
                    <a:pt x="41" y="1"/>
                    <a:pt x="46" y="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2" y="19"/>
                    <a:pt x="37" y="18"/>
                    <a:pt x="33" y="18"/>
                  </a:cubicBezTo>
                  <a:cubicBezTo>
                    <a:pt x="25" y="18"/>
                    <a:pt x="21" y="23"/>
                    <a:pt x="21" y="30"/>
                  </a:cubicBezTo>
                  <a:cubicBezTo>
                    <a:pt x="21" y="37"/>
                    <a:pt x="27" y="41"/>
                    <a:pt x="33" y="41"/>
                  </a:cubicBezTo>
                  <a:cubicBezTo>
                    <a:pt x="38" y="41"/>
                    <a:pt x="42" y="39"/>
                    <a:pt x="46" y="36"/>
                  </a:cubicBezTo>
                  <a:lnTo>
                    <a:pt x="46" y="55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34" name="Freeform 8"/>
            <p:cNvSpPr>
              <a:spLocks noEditPoints="1"/>
            </p:cNvSpPr>
            <p:nvPr/>
          </p:nvSpPr>
          <p:spPr bwMode="auto">
            <a:xfrm>
              <a:off x="3821113" y="3417888"/>
              <a:ext cx="192088" cy="207963"/>
            </a:xfrm>
            <a:custGeom>
              <a:avLst/>
              <a:gdLst>
                <a:gd name="T0" fmla="*/ 312090270 w 51"/>
                <a:gd name="T1" fmla="*/ 296628410 h 54"/>
                <a:gd name="T2" fmla="*/ 312090270 w 51"/>
                <a:gd name="T3" fmla="*/ 192808659 h 54"/>
                <a:gd name="T4" fmla="*/ 340462797 w 51"/>
                <a:gd name="T5" fmla="*/ 192808659 h 54"/>
                <a:gd name="T6" fmla="*/ 411396000 w 51"/>
                <a:gd name="T7" fmla="*/ 252135882 h 54"/>
                <a:gd name="T8" fmla="*/ 340462797 w 51"/>
                <a:gd name="T9" fmla="*/ 296628410 h 54"/>
                <a:gd name="T10" fmla="*/ 312090270 w 51"/>
                <a:gd name="T11" fmla="*/ 296628410 h 54"/>
                <a:gd name="T12" fmla="*/ 0 w 51"/>
                <a:gd name="T13" fmla="*/ 0 h 54"/>
                <a:gd name="T14" fmla="*/ 0 w 51"/>
                <a:gd name="T15" fmla="*/ 800900174 h 54"/>
                <a:gd name="T16" fmla="*/ 468137288 w 51"/>
                <a:gd name="T17" fmla="*/ 800900174 h 54"/>
                <a:gd name="T18" fmla="*/ 723486269 w 51"/>
                <a:gd name="T19" fmla="*/ 578429829 h 54"/>
                <a:gd name="T20" fmla="*/ 553254871 w 51"/>
                <a:gd name="T21" fmla="*/ 370786476 h 54"/>
                <a:gd name="T22" fmla="*/ 553254871 w 51"/>
                <a:gd name="T23" fmla="*/ 370786476 h 54"/>
                <a:gd name="T24" fmla="*/ 680929361 w 51"/>
                <a:gd name="T25" fmla="*/ 207639502 h 54"/>
                <a:gd name="T26" fmla="*/ 439764761 w 51"/>
                <a:gd name="T27" fmla="*/ 0 h 54"/>
                <a:gd name="T28" fmla="*/ 0 w 51"/>
                <a:gd name="T29" fmla="*/ 0 h 54"/>
                <a:gd name="T30" fmla="*/ 312090270 w 51"/>
                <a:gd name="T31" fmla="*/ 608091514 h 54"/>
                <a:gd name="T32" fmla="*/ 312090270 w 51"/>
                <a:gd name="T33" fmla="*/ 489440921 h 54"/>
                <a:gd name="T34" fmla="*/ 354650944 w 51"/>
                <a:gd name="T35" fmla="*/ 489440921 h 54"/>
                <a:gd name="T36" fmla="*/ 425580380 w 51"/>
                <a:gd name="T37" fmla="*/ 548764292 h 54"/>
                <a:gd name="T38" fmla="*/ 354650944 w 51"/>
                <a:gd name="T39" fmla="*/ 608091514 h 54"/>
                <a:gd name="T40" fmla="*/ 312090270 w 51"/>
                <a:gd name="T41" fmla="*/ 608091514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" h="54">
                  <a:moveTo>
                    <a:pt x="22" y="20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5"/>
                    <a:pt x="29" y="17"/>
                  </a:cubicBezTo>
                  <a:cubicBezTo>
                    <a:pt x="29" y="18"/>
                    <a:pt x="28" y="20"/>
                    <a:pt x="24" y="20"/>
                  </a:cubicBezTo>
                  <a:lnTo>
                    <a:pt x="22" y="20"/>
                  </a:lnTo>
                  <a:close/>
                  <a:moveTo>
                    <a:pt x="0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48" y="54"/>
                    <a:pt x="51" y="45"/>
                    <a:pt x="51" y="39"/>
                  </a:cubicBezTo>
                  <a:cubicBezTo>
                    <a:pt x="51" y="32"/>
                    <a:pt x="46" y="26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4" y="24"/>
                    <a:pt x="48" y="20"/>
                    <a:pt x="48" y="14"/>
                  </a:cubicBezTo>
                  <a:cubicBezTo>
                    <a:pt x="48" y="9"/>
                    <a:pt x="47" y="0"/>
                    <a:pt x="31" y="0"/>
                  </a:cubicBezTo>
                  <a:lnTo>
                    <a:pt x="0" y="0"/>
                  </a:lnTo>
                  <a:close/>
                  <a:moveTo>
                    <a:pt x="22" y="41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30" y="33"/>
                    <a:pt x="30" y="37"/>
                  </a:cubicBezTo>
                  <a:cubicBezTo>
                    <a:pt x="30" y="41"/>
                    <a:pt x="27" y="41"/>
                    <a:pt x="25" y="41"/>
                  </a:cubicBezTo>
                  <a:lnTo>
                    <a:pt x="22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35" name="Freeform 9"/>
            <p:cNvSpPr>
              <a:spLocks/>
            </p:cNvSpPr>
            <p:nvPr/>
          </p:nvSpPr>
          <p:spPr bwMode="auto">
            <a:xfrm>
              <a:off x="4837113" y="3432176"/>
              <a:ext cx="74613" cy="20638"/>
            </a:xfrm>
            <a:custGeom>
              <a:avLst/>
              <a:gdLst>
                <a:gd name="T0" fmla="*/ 113408585 w 47"/>
                <a:gd name="T1" fmla="*/ 20161738 h 13"/>
                <a:gd name="T2" fmla="*/ 75605194 w 47"/>
                <a:gd name="T3" fmla="*/ 20161738 h 13"/>
                <a:gd name="T4" fmla="*/ 70564848 w 47"/>
                <a:gd name="T5" fmla="*/ 12601880 h 13"/>
                <a:gd name="T6" fmla="*/ 35282424 w 47"/>
                <a:gd name="T7" fmla="*/ 7561446 h 13"/>
                <a:gd name="T8" fmla="*/ 35282424 w 47"/>
                <a:gd name="T9" fmla="*/ 0 h 13"/>
                <a:gd name="T10" fmla="*/ 0 w 47"/>
                <a:gd name="T11" fmla="*/ 0 h 13"/>
                <a:gd name="T12" fmla="*/ 5040346 w 47"/>
                <a:gd name="T13" fmla="*/ 12601880 h 13"/>
                <a:gd name="T14" fmla="*/ 22682352 w 47"/>
                <a:gd name="T15" fmla="*/ 20161738 h 13"/>
                <a:gd name="T16" fmla="*/ 17642006 w 47"/>
                <a:gd name="T17" fmla="*/ 12601880 h 13"/>
                <a:gd name="T18" fmla="*/ 35282424 w 47"/>
                <a:gd name="T19" fmla="*/ 25202173 h 13"/>
                <a:gd name="T20" fmla="*/ 57964776 w 47"/>
                <a:gd name="T21" fmla="*/ 32763619 h 13"/>
                <a:gd name="T22" fmla="*/ 75605194 w 47"/>
                <a:gd name="T23" fmla="*/ 32763619 h 13"/>
                <a:gd name="T24" fmla="*/ 118448931 w 47"/>
                <a:gd name="T25" fmla="*/ 25202173 h 13"/>
                <a:gd name="T26" fmla="*/ 113408585 w 47"/>
                <a:gd name="T27" fmla="*/ 20161738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7" h="13">
                  <a:moveTo>
                    <a:pt x="45" y="8"/>
                  </a:moveTo>
                  <a:lnTo>
                    <a:pt x="30" y="8"/>
                  </a:lnTo>
                  <a:lnTo>
                    <a:pt x="28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9" y="8"/>
                  </a:lnTo>
                  <a:lnTo>
                    <a:pt x="7" y="5"/>
                  </a:lnTo>
                  <a:lnTo>
                    <a:pt x="14" y="10"/>
                  </a:lnTo>
                  <a:lnTo>
                    <a:pt x="23" y="13"/>
                  </a:lnTo>
                  <a:lnTo>
                    <a:pt x="30" y="13"/>
                  </a:lnTo>
                  <a:lnTo>
                    <a:pt x="47" y="10"/>
                  </a:lnTo>
                  <a:lnTo>
                    <a:pt x="45" y="8"/>
                  </a:lnTo>
                  <a:close/>
                </a:path>
              </a:pathLst>
            </a:custGeom>
            <a:solidFill>
              <a:srgbClr val="64B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36" name="Freeform 10"/>
            <p:cNvSpPr>
              <a:spLocks/>
            </p:cNvSpPr>
            <p:nvPr/>
          </p:nvSpPr>
          <p:spPr bwMode="auto">
            <a:xfrm>
              <a:off x="4338638" y="3224213"/>
              <a:ext cx="509588" cy="204788"/>
            </a:xfrm>
            <a:custGeom>
              <a:avLst/>
              <a:gdLst>
                <a:gd name="T0" fmla="*/ 1880810039 w 135"/>
                <a:gd name="T1" fmla="*/ 761424968 h 53"/>
                <a:gd name="T2" fmla="*/ 1852310858 w 135"/>
                <a:gd name="T3" fmla="*/ 746494763 h 53"/>
                <a:gd name="T4" fmla="*/ 1809565862 w 135"/>
                <a:gd name="T5" fmla="*/ 731564559 h 53"/>
                <a:gd name="T6" fmla="*/ 1766820865 w 135"/>
                <a:gd name="T7" fmla="*/ 701704150 h 53"/>
                <a:gd name="T8" fmla="*/ 1738325459 w 135"/>
                <a:gd name="T9" fmla="*/ 686777810 h 53"/>
                <a:gd name="T10" fmla="*/ 1724075869 w 135"/>
                <a:gd name="T11" fmla="*/ 656917401 h 53"/>
                <a:gd name="T12" fmla="*/ 1681330872 w 135"/>
                <a:gd name="T13" fmla="*/ 627056992 h 53"/>
                <a:gd name="T14" fmla="*/ 1638582101 w 135"/>
                <a:gd name="T15" fmla="*/ 597196583 h 53"/>
                <a:gd name="T16" fmla="*/ 1581591289 w 135"/>
                <a:gd name="T17" fmla="*/ 552405970 h 53"/>
                <a:gd name="T18" fmla="*/ 1439102935 w 135"/>
                <a:gd name="T19" fmla="*/ 462828608 h 53"/>
                <a:gd name="T20" fmla="*/ 1382108348 w 135"/>
                <a:gd name="T21" fmla="*/ 432968199 h 53"/>
                <a:gd name="T22" fmla="*/ 1211128363 w 135"/>
                <a:gd name="T23" fmla="*/ 343386973 h 53"/>
                <a:gd name="T24" fmla="*/ 940405019 w 135"/>
                <a:gd name="T25" fmla="*/ 209018997 h 53"/>
                <a:gd name="T26" fmla="*/ 854915027 w 135"/>
                <a:gd name="T27" fmla="*/ 149298180 h 53"/>
                <a:gd name="T28" fmla="*/ 712426672 w 135"/>
                <a:gd name="T29" fmla="*/ 104507567 h 53"/>
                <a:gd name="T30" fmla="*/ 484452100 w 135"/>
                <a:gd name="T31" fmla="*/ 29860409 h 53"/>
                <a:gd name="T32" fmla="*/ 341963746 w 135"/>
                <a:gd name="T33" fmla="*/ 0 h 53"/>
                <a:gd name="T34" fmla="*/ 199479166 w 135"/>
                <a:gd name="T35" fmla="*/ 14930204 h 53"/>
                <a:gd name="T36" fmla="*/ 28495406 w 135"/>
                <a:gd name="T37" fmla="*/ 74651022 h 53"/>
                <a:gd name="T38" fmla="*/ 113989174 w 135"/>
                <a:gd name="T39" fmla="*/ 119437771 h 53"/>
                <a:gd name="T40" fmla="*/ 242224163 w 135"/>
                <a:gd name="T41" fmla="*/ 179158589 h 53"/>
                <a:gd name="T42" fmla="*/ 341963746 w 135"/>
                <a:gd name="T43" fmla="*/ 238879406 h 53"/>
                <a:gd name="T44" fmla="*/ 612687089 w 135"/>
                <a:gd name="T45" fmla="*/ 358317177 h 53"/>
                <a:gd name="T46" fmla="*/ 769421259 w 135"/>
                <a:gd name="T47" fmla="*/ 462828608 h 53"/>
                <a:gd name="T48" fmla="*/ 826415846 w 135"/>
                <a:gd name="T49" fmla="*/ 477758812 h 53"/>
                <a:gd name="T50" fmla="*/ 897660023 w 135"/>
                <a:gd name="T51" fmla="*/ 522545561 h 53"/>
                <a:gd name="T52" fmla="*/ 1139884186 w 135"/>
                <a:gd name="T53" fmla="*/ 612126788 h 53"/>
                <a:gd name="T54" fmla="*/ 1225374178 w 135"/>
                <a:gd name="T55" fmla="*/ 641987196 h 53"/>
                <a:gd name="T56" fmla="*/ 1282368765 w 135"/>
                <a:gd name="T57" fmla="*/ 641987196 h 53"/>
                <a:gd name="T58" fmla="*/ 1339363352 w 135"/>
                <a:gd name="T59" fmla="*/ 656917401 h 53"/>
                <a:gd name="T60" fmla="*/ 1367862533 w 135"/>
                <a:gd name="T61" fmla="*/ 686777810 h 53"/>
                <a:gd name="T62" fmla="*/ 1396357939 w 135"/>
                <a:gd name="T63" fmla="*/ 701704150 h 53"/>
                <a:gd name="T64" fmla="*/ 1453352525 w 135"/>
                <a:gd name="T65" fmla="*/ 701704150 h 53"/>
                <a:gd name="T66" fmla="*/ 1496097522 w 135"/>
                <a:gd name="T67" fmla="*/ 716634354 h 53"/>
                <a:gd name="T68" fmla="*/ 1581591289 w 135"/>
                <a:gd name="T69" fmla="*/ 731564559 h 53"/>
                <a:gd name="T70" fmla="*/ 1638582101 w 135"/>
                <a:gd name="T71" fmla="*/ 746494763 h 53"/>
                <a:gd name="T72" fmla="*/ 1695576688 w 135"/>
                <a:gd name="T73" fmla="*/ 776355172 h 53"/>
                <a:gd name="T74" fmla="*/ 1852310858 w 135"/>
                <a:gd name="T75" fmla="*/ 776355172 h 53"/>
                <a:gd name="T76" fmla="*/ 1923555035 w 135"/>
                <a:gd name="T77" fmla="*/ 776355172 h 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35" h="53">
                  <a:moveTo>
                    <a:pt x="135" y="52"/>
                  </a:moveTo>
                  <a:cubicBezTo>
                    <a:pt x="132" y="51"/>
                    <a:pt x="132" y="51"/>
                    <a:pt x="132" y="51"/>
                  </a:cubicBezTo>
                  <a:cubicBezTo>
                    <a:pt x="132" y="51"/>
                    <a:pt x="132" y="50"/>
                    <a:pt x="131" y="50"/>
                  </a:cubicBezTo>
                  <a:cubicBezTo>
                    <a:pt x="130" y="49"/>
                    <a:pt x="130" y="50"/>
                    <a:pt x="130" y="50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4" y="13"/>
                    <a:pt x="64" y="13"/>
                    <a:pt x="64" y="12"/>
                  </a:cubicBezTo>
                  <a:cubicBezTo>
                    <a:pt x="61" y="12"/>
                    <a:pt x="61" y="12"/>
                    <a:pt x="60" y="10"/>
                  </a:cubicBezTo>
                  <a:cubicBezTo>
                    <a:pt x="58" y="11"/>
                    <a:pt x="56" y="9"/>
                    <a:pt x="55" y="8"/>
                  </a:cubicBezTo>
                  <a:cubicBezTo>
                    <a:pt x="55" y="8"/>
                    <a:pt x="51" y="7"/>
                    <a:pt x="50" y="7"/>
                  </a:cubicBezTo>
                  <a:cubicBezTo>
                    <a:pt x="50" y="7"/>
                    <a:pt x="39" y="3"/>
                    <a:pt x="38" y="2"/>
                  </a:cubicBezTo>
                  <a:cubicBezTo>
                    <a:pt x="37" y="2"/>
                    <a:pt x="34" y="2"/>
                    <a:pt x="34" y="2"/>
                  </a:cubicBezTo>
                  <a:cubicBezTo>
                    <a:pt x="33" y="2"/>
                    <a:pt x="31" y="1"/>
                    <a:pt x="31" y="1"/>
                  </a:cubicBezTo>
                  <a:cubicBezTo>
                    <a:pt x="28" y="1"/>
                    <a:pt x="26" y="0"/>
                    <a:pt x="24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0"/>
                    <a:pt x="15" y="0"/>
                    <a:pt x="14" y="1"/>
                  </a:cubicBezTo>
                  <a:cubicBezTo>
                    <a:pt x="13" y="1"/>
                    <a:pt x="9" y="1"/>
                    <a:pt x="8" y="2"/>
                  </a:cubicBezTo>
                  <a:cubicBezTo>
                    <a:pt x="6" y="2"/>
                    <a:pt x="3" y="4"/>
                    <a:pt x="2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4" y="7"/>
                    <a:pt x="8" y="8"/>
                    <a:pt x="8" y="8"/>
                  </a:cubicBezTo>
                  <a:cubicBezTo>
                    <a:pt x="8" y="8"/>
                    <a:pt x="13" y="10"/>
                    <a:pt x="13" y="10"/>
                  </a:cubicBezTo>
                  <a:cubicBezTo>
                    <a:pt x="13" y="10"/>
                    <a:pt x="16" y="12"/>
                    <a:pt x="17" y="12"/>
                  </a:cubicBezTo>
                  <a:cubicBezTo>
                    <a:pt x="18" y="13"/>
                    <a:pt x="19" y="13"/>
                    <a:pt x="21" y="14"/>
                  </a:cubicBezTo>
                  <a:cubicBezTo>
                    <a:pt x="21" y="14"/>
                    <a:pt x="21" y="15"/>
                    <a:pt x="24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34" y="53"/>
                    <a:pt x="134" y="53"/>
                    <a:pt x="134" y="53"/>
                  </a:cubicBezTo>
                  <a:lnTo>
                    <a:pt x="135" y="52"/>
                  </a:lnTo>
                  <a:close/>
                </a:path>
              </a:pathLst>
            </a:custGeom>
            <a:solidFill>
              <a:srgbClr val="64B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37" name="Freeform 11"/>
            <p:cNvSpPr>
              <a:spLocks/>
            </p:cNvSpPr>
            <p:nvPr/>
          </p:nvSpPr>
          <p:spPr bwMode="auto">
            <a:xfrm>
              <a:off x="4662488" y="3455988"/>
              <a:ext cx="79375" cy="19050"/>
            </a:xfrm>
            <a:custGeom>
              <a:avLst/>
              <a:gdLst>
                <a:gd name="T0" fmla="*/ 0 w 50"/>
                <a:gd name="T1" fmla="*/ 0 h 12"/>
                <a:gd name="T2" fmla="*/ 35282188 w 50"/>
                <a:gd name="T3" fmla="*/ 0 h 12"/>
                <a:gd name="T4" fmla="*/ 42843450 w 50"/>
                <a:gd name="T5" fmla="*/ 5040313 h 12"/>
                <a:gd name="T6" fmla="*/ 78125638 w 50"/>
                <a:gd name="T7" fmla="*/ 12601575 h 12"/>
                <a:gd name="T8" fmla="*/ 78125638 w 50"/>
                <a:gd name="T9" fmla="*/ 17641888 h 12"/>
                <a:gd name="T10" fmla="*/ 113407825 w 50"/>
                <a:gd name="T11" fmla="*/ 17641888 h 12"/>
                <a:gd name="T12" fmla="*/ 126007813 w 50"/>
                <a:gd name="T13" fmla="*/ 25201563 h 12"/>
                <a:gd name="T14" fmla="*/ 78125638 w 50"/>
                <a:gd name="T15" fmla="*/ 30241875 h 12"/>
                <a:gd name="T16" fmla="*/ 65524063 w 50"/>
                <a:gd name="T17" fmla="*/ 30241875 h 12"/>
                <a:gd name="T18" fmla="*/ 35282188 w 50"/>
                <a:gd name="T19" fmla="*/ 25201563 h 12"/>
                <a:gd name="T20" fmla="*/ 25201563 w 50"/>
                <a:gd name="T21" fmla="*/ 12601575 h 12"/>
                <a:gd name="T22" fmla="*/ 25201563 w 50"/>
                <a:gd name="T23" fmla="*/ 17641888 h 12"/>
                <a:gd name="T24" fmla="*/ 5040313 w 50"/>
                <a:gd name="T25" fmla="*/ 17641888 h 12"/>
                <a:gd name="T26" fmla="*/ 0 w 50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12">
                  <a:moveTo>
                    <a:pt x="0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45" y="7"/>
                  </a:lnTo>
                  <a:lnTo>
                    <a:pt x="50" y="10"/>
                  </a:lnTo>
                  <a:lnTo>
                    <a:pt x="31" y="12"/>
                  </a:lnTo>
                  <a:lnTo>
                    <a:pt x="26" y="12"/>
                  </a:lnTo>
                  <a:lnTo>
                    <a:pt x="14" y="10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38" name="Freeform 12"/>
            <p:cNvSpPr>
              <a:spLocks/>
            </p:cNvSpPr>
            <p:nvPr/>
          </p:nvSpPr>
          <p:spPr bwMode="auto">
            <a:xfrm>
              <a:off x="4010026" y="3248026"/>
              <a:ext cx="668338" cy="207963"/>
            </a:xfrm>
            <a:custGeom>
              <a:avLst/>
              <a:gdLst>
                <a:gd name="T0" fmla="*/ 2147483647 w 177"/>
                <a:gd name="T1" fmla="*/ 741572951 h 54"/>
                <a:gd name="T2" fmla="*/ 2147483647 w 177"/>
                <a:gd name="T3" fmla="*/ 726742108 h 54"/>
                <a:gd name="T4" fmla="*/ 2147483647 w 177"/>
                <a:gd name="T5" fmla="*/ 697080423 h 54"/>
                <a:gd name="T6" fmla="*/ 2147483647 w 177"/>
                <a:gd name="T7" fmla="*/ 697080423 h 54"/>
                <a:gd name="T8" fmla="*/ 2147483647 w 177"/>
                <a:gd name="T9" fmla="*/ 682249580 h 54"/>
                <a:gd name="T10" fmla="*/ 2147483647 w 177"/>
                <a:gd name="T11" fmla="*/ 652584043 h 54"/>
                <a:gd name="T12" fmla="*/ 2147483647 w 177"/>
                <a:gd name="T13" fmla="*/ 622922357 h 54"/>
                <a:gd name="T14" fmla="*/ 2147483647 w 177"/>
                <a:gd name="T15" fmla="*/ 578429829 h 54"/>
                <a:gd name="T16" fmla="*/ 2110120534 w 177"/>
                <a:gd name="T17" fmla="*/ 519102606 h 54"/>
                <a:gd name="T18" fmla="*/ 2010319169 w 177"/>
                <a:gd name="T19" fmla="*/ 459775384 h 54"/>
                <a:gd name="T20" fmla="*/ 1910514028 w 177"/>
                <a:gd name="T21" fmla="*/ 400452012 h 54"/>
                <a:gd name="T22" fmla="*/ 1596848278 w 177"/>
                <a:gd name="T23" fmla="*/ 252135882 h 54"/>
                <a:gd name="T24" fmla="*/ 1497046913 w 177"/>
                <a:gd name="T25" fmla="*/ 192808659 h 54"/>
                <a:gd name="T26" fmla="*/ 1382983894 w 177"/>
                <a:gd name="T27" fmla="*/ 133485288 h 54"/>
                <a:gd name="T28" fmla="*/ 1126349654 w 177"/>
                <a:gd name="T29" fmla="*/ 44496380 h 54"/>
                <a:gd name="T30" fmla="*/ 1026544512 w 177"/>
                <a:gd name="T31" fmla="*/ 14830843 h 54"/>
                <a:gd name="T32" fmla="*/ 869711638 w 177"/>
                <a:gd name="T33" fmla="*/ 0 h 54"/>
                <a:gd name="T34" fmla="*/ 712878763 w 177"/>
                <a:gd name="T35" fmla="*/ 29661686 h 54"/>
                <a:gd name="T36" fmla="*/ 584561643 w 177"/>
                <a:gd name="T37" fmla="*/ 88988908 h 54"/>
                <a:gd name="T38" fmla="*/ 384955136 w 177"/>
                <a:gd name="T39" fmla="*/ 207639502 h 54"/>
                <a:gd name="T40" fmla="*/ 313665749 w 177"/>
                <a:gd name="T41" fmla="*/ 266966725 h 54"/>
                <a:gd name="T42" fmla="*/ 242380139 w 177"/>
                <a:gd name="T43" fmla="*/ 311463104 h 54"/>
                <a:gd name="T44" fmla="*/ 199606507 w 177"/>
                <a:gd name="T45" fmla="*/ 355955633 h 54"/>
                <a:gd name="T46" fmla="*/ 156832875 w 177"/>
                <a:gd name="T47" fmla="*/ 415282855 h 54"/>
                <a:gd name="T48" fmla="*/ 99801365 w 177"/>
                <a:gd name="T49" fmla="*/ 474606227 h 54"/>
                <a:gd name="T50" fmla="*/ 0 w 177"/>
                <a:gd name="T51" fmla="*/ 563595135 h 54"/>
                <a:gd name="T52" fmla="*/ 0 w 177"/>
                <a:gd name="T53" fmla="*/ 563595135 h 54"/>
                <a:gd name="T54" fmla="*/ 0 w 177"/>
                <a:gd name="T55" fmla="*/ 593260672 h 54"/>
                <a:gd name="T56" fmla="*/ 0 w 177"/>
                <a:gd name="T57" fmla="*/ 593260672 h 54"/>
                <a:gd name="T58" fmla="*/ 57031509 w 177"/>
                <a:gd name="T59" fmla="*/ 578429829 h 54"/>
                <a:gd name="T60" fmla="*/ 413470891 w 177"/>
                <a:gd name="T61" fmla="*/ 370786476 h 54"/>
                <a:gd name="T62" fmla="*/ 670105131 w 177"/>
                <a:gd name="T63" fmla="*/ 252135882 h 54"/>
                <a:gd name="T64" fmla="*/ 855453760 w 177"/>
                <a:gd name="T65" fmla="*/ 296628410 h 54"/>
                <a:gd name="T66" fmla="*/ 926743147 w 177"/>
                <a:gd name="T67" fmla="*/ 311463104 h 54"/>
                <a:gd name="T68" fmla="*/ 1083576022 w 177"/>
                <a:gd name="T69" fmla="*/ 355955633 h 54"/>
                <a:gd name="T70" fmla="*/ 1169123286 w 177"/>
                <a:gd name="T71" fmla="*/ 400452012 h 54"/>
                <a:gd name="T72" fmla="*/ 1240408897 w 177"/>
                <a:gd name="T73" fmla="*/ 430113698 h 54"/>
                <a:gd name="T74" fmla="*/ 1325956161 w 177"/>
                <a:gd name="T75" fmla="*/ 459775384 h 54"/>
                <a:gd name="T76" fmla="*/ 1397241771 w 177"/>
                <a:gd name="T77" fmla="*/ 489440921 h 54"/>
                <a:gd name="T78" fmla="*/ 1596848278 w 177"/>
                <a:gd name="T79" fmla="*/ 563595135 h 54"/>
                <a:gd name="T80" fmla="*/ 1782196907 w 177"/>
                <a:gd name="T81" fmla="*/ 622922357 h 54"/>
                <a:gd name="T82" fmla="*/ 1853486294 w 177"/>
                <a:gd name="T83" fmla="*/ 637753200 h 54"/>
                <a:gd name="T84" fmla="*/ 1896256150 w 177"/>
                <a:gd name="T85" fmla="*/ 667418737 h 54"/>
                <a:gd name="T86" fmla="*/ 1953287660 w 177"/>
                <a:gd name="T87" fmla="*/ 667418737 h 54"/>
                <a:gd name="T88" fmla="*/ 1967545537 w 177"/>
                <a:gd name="T89" fmla="*/ 697080423 h 54"/>
                <a:gd name="T90" fmla="*/ 2024577046 w 177"/>
                <a:gd name="T91" fmla="*/ 711911265 h 54"/>
                <a:gd name="T92" fmla="*/ 2081604780 w 177"/>
                <a:gd name="T93" fmla="*/ 697080423 h 54"/>
                <a:gd name="T94" fmla="*/ 2138636289 w 177"/>
                <a:gd name="T95" fmla="*/ 726742108 h 54"/>
                <a:gd name="T96" fmla="*/ 2147483647 w 177"/>
                <a:gd name="T97" fmla="*/ 741572951 h 54"/>
                <a:gd name="T98" fmla="*/ 2147483647 w 177"/>
                <a:gd name="T99" fmla="*/ 771238488 h 54"/>
                <a:gd name="T100" fmla="*/ 2147483647 w 177"/>
                <a:gd name="T101" fmla="*/ 800900174 h 54"/>
                <a:gd name="T102" fmla="*/ 2147483647 w 177"/>
                <a:gd name="T103" fmla="*/ 786069331 h 54"/>
                <a:gd name="T104" fmla="*/ 2147483647 w 177"/>
                <a:gd name="T105" fmla="*/ 771238488 h 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7" h="54">
                  <a:moveTo>
                    <a:pt x="174" y="52"/>
                  </a:moveTo>
                  <a:cubicBezTo>
                    <a:pt x="174" y="52"/>
                    <a:pt x="174" y="51"/>
                    <a:pt x="173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7"/>
                    <a:pt x="168" y="47"/>
                    <a:pt x="168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4"/>
                    <a:pt x="163" y="44"/>
                    <a:pt x="163" y="44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6" y="14"/>
                    <a:pt x="105" y="13"/>
                    <a:pt x="105" y="13"/>
                  </a:cubicBezTo>
                  <a:cubicBezTo>
                    <a:pt x="103" y="12"/>
                    <a:pt x="102" y="12"/>
                    <a:pt x="101" y="11"/>
                  </a:cubicBezTo>
                  <a:cubicBezTo>
                    <a:pt x="100" y="11"/>
                    <a:pt x="97" y="10"/>
                    <a:pt x="97" y="9"/>
                  </a:cubicBezTo>
                  <a:cubicBezTo>
                    <a:pt x="97" y="9"/>
                    <a:pt x="92" y="8"/>
                    <a:pt x="92" y="7"/>
                  </a:cubicBezTo>
                  <a:cubicBezTo>
                    <a:pt x="92" y="7"/>
                    <a:pt x="81" y="3"/>
                    <a:pt x="79" y="3"/>
                  </a:cubicBezTo>
                  <a:cubicBezTo>
                    <a:pt x="78" y="3"/>
                    <a:pt x="76" y="2"/>
                    <a:pt x="75" y="2"/>
                  </a:cubicBezTo>
                  <a:cubicBezTo>
                    <a:pt x="75" y="2"/>
                    <a:pt x="73" y="2"/>
                    <a:pt x="72" y="1"/>
                  </a:cubicBezTo>
                  <a:cubicBezTo>
                    <a:pt x="70" y="1"/>
                    <a:pt x="68" y="1"/>
                    <a:pt x="65" y="1"/>
                  </a:cubicBezTo>
                  <a:cubicBezTo>
                    <a:pt x="64" y="1"/>
                    <a:pt x="63" y="1"/>
                    <a:pt x="61" y="0"/>
                  </a:cubicBezTo>
                  <a:cubicBezTo>
                    <a:pt x="60" y="1"/>
                    <a:pt x="57" y="0"/>
                    <a:pt x="56" y="1"/>
                  </a:cubicBezTo>
                  <a:cubicBezTo>
                    <a:pt x="54" y="1"/>
                    <a:pt x="51" y="2"/>
                    <a:pt x="50" y="2"/>
                  </a:cubicBezTo>
                  <a:cubicBezTo>
                    <a:pt x="48" y="2"/>
                    <a:pt x="45" y="4"/>
                    <a:pt x="44" y="5"/>
                  </a:cubicBezTo>
                  <a:cubicBezTo>
                    <a:pt x="43" y="5"/>
                    <a:pt x="42" y="6"/>
                    <a:pt x="41" y="6"/>
                  </a:cubicBezTo>
                  <a:cubicBezTo>
                    <a:pt x="40" y="7"/>
                    <a:pt x="34" y="10"/>
                    <a:pt x="34" y="10"/>
                  </a:cubicBezTo>
                  <a:cubicBezTo>
                    <a:pt x="34" y="10"/>
                    <a:pt x="28" y="14"/>
                    <a:pt x="27" y="14"/>
                  </a:cubicBezTo>
                  <a:cubicBezTo>
                    <a:pt x="27" y="15"/>
                    <a:pt x="25" y="15"/>
                    <a:pt x="25" y="16"/>
                  </a:cubicBezTo>
                  <a:cubicBezTo>
                    <a:pt x="24" y="16"/>
                    <a:pt x="23" y="18"/>
                    <a:pt x="22" y="18"/>
                  </a:cubicBezTo>
                  <a:cubicBezTo>
                    <a:pt x="22" y="18"/>
                    <a:pt x="20" y="19"/>
                    <a:pt x="20" y="19"/>
                  </a:cubicBezTo>
                  <a:cubicBezTo>
                    <a:pt x="20" y="20"/>
                    <a:pt x="18" y="21"/>
                    <a:pt x="17" y="21"/>
                  </a:cubicBezTo>
                  <a:cubicBezTo>
                    <a:pt x="17" y="21"/>
                    <a:pt x="16" y="22"/>
                    <a:pt x="16" y="23"/>
                  </a:cubicBezTo>
                  <a:cubicBezTo>
                    <a:pt x="15" y="23"/>
                    <a:pt x="15" y="24"/>
                    <a:pt x="14" y="24"/>
                  </a:cubicBezTo>
                  <a:cubicBezTo>
                    <a:pt x="14" y="24"/>
                    <a:pt x="12" y="25"/>
                    <a:pt x="12" y="25"/>
                  </a:cubicBezTo>
                  <a:cubicBezTo>
                    <a:pt x="12" y="26"/>
                    <a:pt x="12" y="28"/>
                    <a:pt x="11" y="28"/>
                  </a:cubicBezTo>
                  <a:cubicBezTo>
                    <a:pt x="11" y="28"/>
                    <a:pt x="9" y="29"/>
                    <a:pt x="9" y="29"/>
                  </a:cubicBezTo>
                  <a:cubicBezTo>
                    <a:pt x="9" y="29"/>
                    <a:pt x="8" y="30"/>
                    <a:pt x="7" y="32"/>
                  </a:cubicBezTo>
                  <a:cubicBezTo>
                    <a:pt x="6" y="32"/>
                    <a:pt x="4" y="33"/>
                    <a:pt x="3" y="34"/>
                  </a:cubicBezTo>
                  <a:cubicBezTo>
                    <a:pt x="2" y="35"/>
                    <a:pt x="1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" y="38"/>
                    <a:pt x="1" y="39"/>
                  </a:cubicBezTo>
                  <a:cubicBezTo>
                    <a:pt x="1" y="39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0"/>
                    <a:pt x="2" y="40"/>
                    <a:pt x="3" y="39"/>
                  </a:cubicBezTo>
                  <a:cubicBezTo>
                    <a:pt x="3" y="39"/>
                    <a:pt x="4" y="39"/>
                    <a:pt x="4" y="39"/>
                  </a:cubicBezTo>
                  <a:cubicBezTo>
                    <a:pt x="5" y="38"/>
                    <a:pt x="6" y="37"/>
                    <a:pt x="7" y="37"/>
                  </a:cubicBezTo>
                  <a:cubicBezTo>
                    <a:pt x="15" y="33"/>
                    <a:pt x="22" y="29"/>
                    <a:pt x="29" y="25"/>
                  </a:cubicBezTo>
                  <a:cubicBezTo>
                    <a:pt x="33" y="23"/>
                    <a:pt x="36" y="22"/>
                    <a:pt x="40" y="20"/>
                  </a:cubicBezTo>
                  <a:cubicBezTo>
                    <a:pt x="40" y="19"/>
                    <a:pt x="44" y="17"/>
                    <a:pt x="47" y="17"/>
                  </a:cubicBezTo>
                  <a:cubicBezTo>
                    <a:pt x="50" y="16"/>
                    <a:pt x="54" y="17"/>
                    <a:pt x="55" y="18"/>
                  </a:cubicBezTo>
                  <a:cubicBezTo>
                    <a:pt x="56" y="18"/>
                    <a:pt x="59" y="19"/>
                    <a:pt x="60" y="20"/>
                  </a:cubicBezTo>
                  <a:cubicBezTo>
                    <a:pt x="60" y="20"/>
                    <a:pt x="61" y="20"/>
                    <a:pt x="61" y="20"/>
                  </a:cubicBezTo>
                  <a:cubicBezTo>
                    <a:pt x="61" y="20"/>
                    <a:pt x="64" y="21"/>
                    <a:pt x="65" y="21"/>
                  </a:cubicBezTo>
                  <a:cubicBezTo>
                    <a:pt x="66" y="21"/>
                    <a:pt x="66" y="22"/>
                    <a:pt x="67" y="22"/>
                  </a:cubicBezTo>
                  <a:cubicBezTo>
                    <a:pt x="69" y="23"/>
                    <a:pt x="74" y="24"/>
                    <a:pt x="76" y="24"/>
                  </a:cubicBezTo>
                  <a:cubicBezTo>
                    <a:pt x="77" y="25"/>
                    <a:pt x="78" y="26"/>
                    <a:pt x="79" y="26"/>
                  </a:cubicBezTo>
                  <a:cubicBezTo>
                    <a:pt x="80" y="27"/>
                    <a:pt x="80" y="26"/>
                    <a:pt x="82" y="27"/>
                  </a:cubicBezTo>
                  <a:cubicBezTo>
                    <a:pt x="84" y="27"/>
                    <a:pt x="85" y="28"/>
                    <a:pt x="85" y="28"/>
                  </a:cubicBezTo>
                  <a:cubicBezTo>
                    <a:pt x="86" y="28"/>
                    <a:pt x="86" y="28"/>
                    <a:pt x="87" y="29"/>
                  </a:cubicBezTo>
                  <a:cubicBezTo>
                    <a:pt x="87" y="29"/>
                    <a:pt x="88" y="29"/>
                    <a:pt x="89" y="30"/>
                  </a:cubicBezTo>
                  <a:cubicBezTo>
                    <a:pt x="89" y="30"/>
                    <a:pt x="93" y="31"/>
                    <a:pt x="93" y="31"/>
                  </a:cubicBezTo>
                  <a:cubicBezTo>
                    <a:pt x="93" y="31"/>
                    <a:pt x="96" y="32"/>
                    <a:pt x="96" y="32"/>
                  </a:cubicBezTo>
                  <a:cubicBezTo>
                    <a:pt x="97" y="32"/>
                    <a:pt x="98" y="33"/>
                    <a:pt x="98" y="33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6" y="50"/>
                    <a:pt x="156" y="50"/>
                    <a:pt x="156" y="50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7" y="52"/>
                    <a:pt x="177" y="52"/>
                    <a:pt x="177" y="52"/>
                  </a:cubicBezTo>
                  <a:lnTo>
                    <a:pt x="174" y="52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39" name="Freeform 13"/>
            <p:cNvSpPr>
              <a:spLocks/>
            </p:cNvSpPr>
            <p:nvPr/>
          </p:nvSpPr>
          <p:spPr bwMode="auto">
            <a:xfrm>
              <a:off x="4443413" y="3556001"/>
              <a:ext cx="52388" cy="65088"/>
            </a:xfrm>
            <a:custGeom>
              <a:avLst/>
              <a:gdLst>
                <a:gd name="T0" fmla="*/ 196035896 w 14"/>
                <a:gd name="T1" fmla="*/ 234542694 h 17"/>
                <a:gd name="T2" fmla="*/ 126023076 w 14"/>
                <a:gd name="T3" fmla="*/ 249202808 h 17"/>
                <a:gd name="T4" fmla="*/ 42007692 w 14"/>
                <a:gd name="T5" fmla="*/ 219886408 h 17"/>
                <a:gd name="T6" fmla="*/ 0 w 14"/>
                <a:gd name="T7" fmla="*/ 117273261 h 17"/>
                <a:gd name="T8" fmla="*/ 42007692 w 14"/>
                <a:gd name="T9" fmla="*/ 29316401 h 17"/>
                <a:gd name="T10" fmla="*/ 126023076 w 14"/>
                <a:gd name="T11" fmla="*/ 0 h 17"/>
                <a:gd name="T12" fmla="*/ 196035896 w 14"/>
                <a:gd name="T13" fmla="*/ 14660115 h 17"/>
                <a:gd name="T14" fmla="*/ 196035896 w 14"/>
                <a:gd name="T15" fmla="*/ 58636631 h 17"/>
                <a:gd name="T16" fmla="*/ 126023076 w 14"/>
                <a:gd name="T17" fmla="*/ 43976516 h 17"/>
                <a:gd name="T18" fmla="*/ 56010256 w 14"/>
                <a:gd name="T19" fmla="*/ 117273261 h 17"/>
                <a:gd name="T20" fmla="*/ 126023076 w 14"/>
                <a:gd name="T21" fmla="*/ 205226293 h 17"/>
                <a:gd name="T22" fmla="*/ 196035896 w 14"/>
                <a:gd name="T23" fmla="*/ 175906063 h 17"/>
                <a:gd name="T24" fmla="*/ 196035896 w 14"/>
                <a:gd name="T25" fmla="*/ 234542694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7">
                  <a:moveTo>
                    <a:pt x="14" y="16"/>
                  </a:moveTo>
                  <a:cubicBezTo>
                    <a:pt x="13" y="17"/>
                    <a:pt x="11" y="17"/>
                    <a:pt x="9" y="17"/>
                  </a:cubicBezTo>
                  <a:cubicBezTo>
                    <a:pt x="6" y="17"/>
                    <a:pt x="4" y="16"/>
                    <a:pt x="3" y="15"/>
                  </a:cubicBezTo>
                  <a:cubicBezTo>
                    <a:pt x="1" y="13"/>
                    <a:pt x="0" y="11"/>
                    <a:pt x="0" y="8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0" y="0"/>
                    <a:pt x="12" y="0"/>
                    <a:pt x="14" y="1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3"/>
                    <a:pt x="10" y="3"/>
                    <a:pt x="9" y="3"/>
                  </a:cubicBezTo>
                  <a:cubicBezTo>
                    <a:pt x="6" y="3"/>
                    <a:pt x="4" y="5"/>
                    <a:pt x="4" y="8"/>
                  </a:cubicBezTo>
                  <a:cubicBezTo>
                    <a:pt x="4" y="12"/>
                    <a:pt x="7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lnTo>
                    <a:pt x="14" y="16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40" name="Freeform 14"/>
            <p:cNvSpPr>
              <a:spLocks/>
            </p:cNvSpPr>
            <p:nvPr/>
          </p:nvSpPr>
          <p:spPr bwMode="auto">
            <a:xfrm>
              <a:off x="4503738" y="3556001"/>
              <a:ext cx="41275" cy="65088"/>
            </a:xfrm>
            <a:custGeom>
              <a:avLst/>
              <a:gdLst>
                <a:gd name="T0" fmla="*/ 47883763 w 26"/>
                <a:gd name="T1" fmla="*/ 103327994 h 41"/>
                <a:gd name="T2" fmla="*/ 25201563 w 26"/>
                <a:gd name="T3" fmla="*/ 103327994 h 41"/>
                <a:gd name="T4" fmla="*/ 25201563 w 26"/>
                <a:gd name="T5" fmla="*/ 17642023 h 41"/>
                <a:gd name="T6" fmla="*/ 0 w 26"/>
                <a:gd name="T7" fmla="*/ 17642023 h 41"/>
                <a:gd name="T8" fmla="*/ 0 w 26"/>
                <a:gd name="T9" fmla="*/ 0 h 41"/>
                <a:gd name="T10" fmla="*/ 65524063 w 26"/>
                <a:gd name="T11" fmla="*/ 0 h 41"/>
                <a:gd name="T12" fmla="*/ 65524063 w 26"/>
                <a:gd name="T13" fmla="*/ 17642023 h 41"/>
                <a:gd name="T14" fmla="*/ 47883763 w 26"/>
                <a:gd name="T15" fmla="*/ 17642023 h 41"/>
                <a:gd name="T16" fmla="*/ 47883763 w 26"/>
                <a:gd name="T17" fmla="*/ 103327994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41">
                  <a:moveTo>
                    <a:pt x="19" y="41"/>
                  </a:moveTo>
                  <a:lnTo>
                    <a:pt x="10" y="41"/>
                  </a:lnTo>
                  <a:lnTo>
                    <a:pt x="1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7"/>
                  </a:lnTo>
                  <a:lnTo>
                    <a:pt x="19" y="7"/>
                  </a:lnTo>
                  <a:lnTo>
                    <a:pt x="19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41" name="Freeform 15"/>
            <p:cNvSpPr>
              <a:spLocks noEditPoints="1"/>
            </p:cNvSpPr>
            <p:nvPr/>
          </p:nvSpPr>
          <p:spPr bwMode="auto">
            <a:xfrm>
              <a:off x="4560888" y="3556001"/>
              <a:ext cx="41275" cy="65088"/>
            </a:xfrm>
            <a:custGeom>
              <a:avLst/>
              <a:gdLst>
                <a:gd name="T0" fmla="*/ 42239334 w 11"/>
                <a:gd name="T1" fmla="*/ 43976516 h 17"/>
                <a:gd name="T2" fmla="*/ 56317861 w 11"/>
                <a:gd name="T3" fmla="*/ 43976516 h 17"/>
                <a:gd name="T4" fmla="*/ 98557195 w 11"/>
                <a:gd name="T5" fmla="*/ 43976516 h 17"/>
                <a:gd name="T6" fmla="*/ 112635723 w 11"/>
                <a:gd name="T7" fmla="*/ 73296745 h 17"/>
                <a:gd name="T8" fmla="*/ 98557195 w 11"/>
                <a:gd name="T9" fmla="*/ 102613146 h 17"/>
                <a:gd name="T10" fmla="*/ 70396389 w 11"/>
                <a:gd name="T11" fmla="*/ 117273261 h 17"/>
                <a:gd name="T12" fmla="*/ 42239334 w 11"/>
                <a:gd name="T13" fmla="*/ 117273261 h 17"/>
                <a:gd name="T14" fmla="*/ 42239334 w 11"/>
                <a:gd name="T15" fmla="*/ 43976516 h 17"/>
                <a:gd name="T16" fmla="*/ 0 w 11"/>
                <a:gd name="T17" fmla="*/ 0 h 17"/>
                <a:gd name="T18" fmla="*/ 0 w 11"/>
                <a:gd name="T19" fmla="*/ 249202808 h 17"/>
                <a:gd name="T20" fmla="*/ 42239334 w 11"/>
                <a:gd name="T21" fmla="*/ 249202808 h 17"/>
                <a:gd name="T22" fmla="*/ 42239334 w 11"/>
                <a:gd name="T23" fmla="*/ 161249777 h 17"/>
                <a:gd name="T24" fmla="*/ 84478668 w 11"/>
                <a:gd name="T25" fmla="*/ 161249777 h 17"/>
                <a:gd name="T26" fmla="*/ 140796530 w 11"/>
                <a:gd name="T27" fmla="*/ 131929547 h 17"/>
                <a:gd name="T28" fmla="*/ 154875057 w 11"/>
                <a:gd name="T29" fmla="*/ 73296745 h 17"/>
                <a:gd name="T30" fmla="*/ 140796530 w 11"/>
                <a:gd name="T31" fmla="*/ 14660115 h 17"/>
                <a:gd name="T32" fmla="*/ 70396389 w 11"/>
                <a:gd name="T33" fmla="*/ 0 h 17"/>
                <a:gd name="T34" fmla="*/ 0 w 11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" h="17">
                  <a:moveTo>
                    <a:pt x="3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7" y="4"/>
                    <a:pt x="8" y="4"/>
                    <a:pt x="8" y="5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3" y="3"/>
                  </a:lnTo>
                  <a:close/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10" y="9"/>
                  </a:cubicBezTo>
                  <a:cubicBezTo>
                    <a:pt x="11" y="8"/>
                    <a:pt x="11" y="6"/>
                    <a:pt x="11" y="5"/>
                  </a:cubicBezTo>
                  <a:cubicBezTo>
                    <a:pt x="11" y="4"/>
                    <a:pt x="11" y="2"/>
                    <a:pt x="10" y="1"/>
                  </a:cubicBezTo>
                  <a:cubicBezTo>
                    <a:pt x="8" y="0"/>
                    <a:pt x="7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42" name="Freeform 16"/>
            <p:cNvSpPr>
              <a:spLocks noEditPoints="1"/>
            </p:cNvSpPr>
            <p:nvPr/>
          </p:nvSpPr>
          <p:spPr bwMode="auto">
            <a:xfrm>
              <a:off x="4605338" y="3556001"/>
              <a:ext cx="68263" cy="65088"/>
            </a:xfrm>
            <a:custGeom>
              <a:avLst/>
              <a:gdLst>
                <a:gd name="T0" fmla="*/ 37803414 w 43"/>
                <a:gd name="T1" fmla="*/ 68045535 h 41"/>
                <a:gd name="T2" fmla="*/ 55443844 w 43"/>
                <a:gd name="T3" fmla="*/ 30242107 h 41"/>
                <a:gd name="T4" fmla="*/ 68045511 w 43"/>
                <a:gd name="T5" fmla="*/ 68045535 h 41"/>
                <a:gd name="T6" fmla="*/ 37803414 w 43"/>
                <a:gd name="T7" fmla="*/ 68045535 h 41"/>
                <a:gd name="T8" fmla="*/ 85685940 w 43"/>
                <a:gd name="T9" fmla="*/ 103327994 h 41"/>
                <a:gd name="T10" fmla="*/ 108368306 w 43"/>
                <a:gd name="T11" fmla="*/ 103327994 h 41"/>
                <a:gd name="T12" fmla="*/ 60484193 w 43"/>
                <a:gd name="T13" fmla="*/ 0 h 41"/>
                <a:gd name="T14" fmla="*/ 47884113 w 43"/>
                <a:gd name="T15" fmla="*/ 0 h 41"/>
                <a:gd name="T16" fmla="*/ 0 w 43"/>
                <a:gd name="T17" fmla="*/ 103327994 h 41"/>
                <a:gd name="T18" fmla="*/ 25201747 w 43"/>
                <a:gd name="T19" fmla="*/ 103327994 h 41"/>
                <a:gd name="T20" fmla="*/ 30242097 w 43"/>
                <a:gd name="T21" fmla="*/ 80645620 h 41"/>
                <a:gd name="T22" fmla="*/ 73085860 w 43"/>
                <a:gd name="T23" fmla="*/ 80645620 h 41"/>
                <a:gd name="T24" fmla="*/ 85685940 w 43"/>
                <a:gd name="T25" fmla="*/ 103327994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" h="41">
                  <a:moveTo>
                    <a:pt x="15" y="27"/>
                  </a:moveTo>
                  <a:lnTo>
                    <a:pt x="22" y="12"/>
                  </a:lnTo>
                  <a:lnTo>
                    <a:pt x="27" y="27"/>
                  </a:lnTo>
                  <a:lnTo>
                    <a:pt x="15" y="27"/>
                  </a:lnTo>
                  <a:close/>
                  <a:moveTo>
                    <a:pt x="34" y="41"/>
                  </a:moveTo>
                  <a:lnTo>
                    <a:pt x="43" y="4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0" y="41"/>
                  </a:lnTo>
                  <a:lnTo>
                    <a:pt x="10" y="41"/>
                  </a:lnTo>
                  <a:lnTo>
                    <a:pt x="12" y="32"/>
                  </a:lnTo>
                  <a:lnTo>
                    <a:pt x="29" y="32"/>
                  </a:lnTo>
                  <a:lnTo>
                    <a:pt x="34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43" name="Freeform 17"/>
            <p:cNvSpPr>
              <a:spLocks/>
            </p:cNvSpPr>
            <p:nvPr/>
          </p:nvSpPr>
          <p:spPr bwMode="auto">
            <a:xfrm>
              <a:off x="4678363" y="3556001"/>
              <a:ext cx="60325" cy="65088"/>
            </a:xfrm>
            <a:custGeom>
              <a:avLst/>
              <a:gdLst>
                <a:gd name="T0" fmla="*/ 35282188 w 38"/>
                <a:gd name="T1" fmla="*/ 50403512 h 41"/>
                <a:gd name="T2" fmla="*/ 5040313 w 38"/>
                <a:gd name="T3" fmla="*/ 0 h 41"/>
                <a:gd name="T4" fmla="*/ 30241875 w 38"/>
                <a:gd name="T5" fmla="*/ 0 h 41"/>
                <a:gd name="T6" fmla="*/ 47883763 w 38"/>
                <a:gd name="T7" fmla="*/ 30242107 h 41"/>
                <a:gd name="T8" fmla="*/ 70564375 w 38"/>
                <a:gd name="T9" fmla="*/ 0 h 41"/>
                <a:gd name="T10" fmla="*/ 95765938 w 38"/>
                <a:gd name="T11" fmla="*/ 0 h 41"/>
                <a:gd name="T12" fmla="*/ 57964388 w 38"/>
                <a:gd name="T13" fmla="*/ 50403512 h 41"/>
                <a:gd name="T14" fmla="*/ 95765938 w 38"/>
                <a:gd name="T15" fmla="*/ 103327994 h 41"/>
                <a:gd name="T16" fmla="*/ 70564375 w 38"/>
                <a:gd name="T17" fmla="*/ 103327994 h 41"/>
                <a:gd name="T18" fmla="*/ 47883763 w 38"/>
                <a:gd name="T19" fmla="*/ 68045535 h 41"/>
                <a:gd name="T20" fmla="*/ 22682200 w 38"/>
                <a:gd name="T21" fmla="*/ 103327994 h 41"/>
                <a:gd name="T22" fmla="*/ 0 w 38"/>
                <a:gd name="T23" fmla="*/ 103327994 h 41"/>
                <a:gd name="T24" fmla="*/ 35282188 w 38"/>
                <a:gd name="T25" fmla="*/ 50403512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41">
                  <a:moveTo>
                    <a:pt x="14" y="20"/>
                  </a:moveTo>
                  <a:lnTo>
                    <a:pt x="2" y="0"/>
                  </a:lnTo>
                  <a:lnTo>
                    <a:pt x="12" y="0"/>
                  </a:lnTo>
                  <a:lnTo>
                    <a:pt x="19" y="12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23" y="20"/>
                  </a:lnTo>
                  <a:lnTo>
                    <a:pt x="38" y="41"/>
                  </a:lnTo>
                  <a:lnTo>
                    <a:pt x="28" y="41"/>
                  </a:lnTo>
                  <a:lnTo>
                    <a:pt x="19" y="27"/>
                  </a:lnTo>
                  <a:lnTo>
                    <a:pt x="9" y="41"/>
                  </a:lnTo>
                  <a:lnTo>
                    <a:pt x="0" y="41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44" name="Freeform 18"/>
            <p:cNvSpPr>
              <a:spLocks noEditPoints="1"/>
            </p:cNvSpPr>
            <p:nvPr/>
          </p:nvSpPr>
          <p:spPr bwMode="auto">
            <a:xfrm>
              <a:off x="4749801" y="3556001"/>
              <a:ext cx="71438" cy="65088"/>
            </a:xfrm>
            <a:custGeom>
              <a:avLst/>
              <a:gdLst>
                <a:gd name="T0" fmla="*/ 141368282 w 19"/>
                <a:gd name="T1" fmla="*/ 205226293 h 17"/>
                <a:gd name="T2" fmla="*/ 56548817 w 19"/>
                <a:gd name="T3" fmla="*/ 117273261 h 17"/>
                <a:gd name="T4" fmla="*/ 141368282 w 19"/>
                <a:gd name="T5" fmla="*/ 43976516 h 17"/>
                <a:gd name="T6" fmla="*/ 212050543 w 19"/>
                <a:gd name="T7" fmla="*/ 117273261 h 17"/>
                <a:gd name="T8" fmla="*/ 141368282 w 19"/>
                <a:gd name="T9" fmla="*/ 205226293 h 17"/>
                <a:gd name="T10" fmla="*/ 141368282 w 19"/>
                <a:gd name="T11" fmla="*/ 0 h 17"/>
                <a:gd name="T12" fmla="*/ 0 w 19"/>
                <a:gd name="T13" fmla="*/ 117273261 h 17"/>
                <a:gd name="T14" fmla="*/ 141368282 w 19"/>
                <a:gd name="T15" fmla="*/ 249202808 h 17"/>
                <a:gd name="T16" fmla="*/ 268599360 w 19"/>
                <a:gd name="T17" fmla="*/ 117273261 h 17"/>
                <a:gd name="T18" fmla="*/ 141368282 w 19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7">
                  <a:moveTo>
                    <a:pt x="10" y="14"/>
                  </a:moveTo>
                  <a:cubicBezTo>
                    <a:pt x="6" y="14"/>
                    <a:pt x="4" y="12"/>
                    <a:pt x="4" y="8"/>
                  </a:cubicBezTo>
                  <a:cubicBezTo>
                    <a:pt x="4" y="5"/>
                    <a:pt x="6" y="3"/>
                    <a:pt x="10" y="3"/>
                  </a:cubicBezTo>
                  <a:cubicBezTo>
                    <a:pt x="13" y="3"/>
                    <a:pt x="15" y="5"/>
                    <a:pt x="15" y="8"/>
                  </a:cubicBezTo>
                  <a:cubicBezTo>
                    <a:pt x="15" y="12"/>
                    <a:pt x="13" y="14"/>
                    <a:pt x="10" y="14"/>
                  </a:cubicBezTo>
                  <a:close/>
                  <a:moveTo>
                    <a:pt x="10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4"/>
                    <a:pt x="4" y="17"/>
                    <a:pt x="10" y="17"/>
                  </a:cubicBezTo>
                  <a:cubicBezTo>
                    <a:pt x="15" y="17"/>
                    <a:pt x="19" y="14"/>
                    <a:pt x="19" y="8"/>
                  </a:cubicBezTo>
                  <a:cubicBezTo>
                    <a:pt x="19" y="3"/>
                    <a:pt x="15" y="0"/>
                    <a:pt x="10" y="0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45" name="Freeform 19"/>
            <p:cNvSpPr>
              <a:spLocks noEditPoints="1"/>
            </p:cNvSpPr>
            <p:nvPr/>
          </p:nvSpPr>
          <p:spPr bwMode="auto">
            <a:xfrm>
              <a:off x="4837113" y="3556001"/>
              <a:ext cx="44450" cy="65088"/>
            </a:xfrm>
            <a:custGeom>
              <a:avLst/>
              <a:gdLst>
                <a:gd name="T0" fmla="*/ 54884638 w 12"/>
                <a:gd name="T1" fmla="*/ 43976516 h 17"/>
                <a:gd name="T2" fmla="*/ 68604871 w 12"/>
                <a:gd name="T3" fmla="*/ 43976516 h 17"/>
                <a:gd name="T4" fmla="*/ 96045338 w 12"/>
                <a:gd name="T5" fmla="*/ 73296745 h 17"/>
                <a:gd name="T6" fmla="*/ 68604871 w 12"/>
                <a:gd name="T7" fmla="*/ 102613146 h 17"/>
                <a:gd name="T8" fmla="*/ 54884638 w 12"/>
                <a:gd name="T9" fmla="*/ 102613146 h 17"/>
                <a:gd name="T10" fmla="*/ 54884638 w 12"/>
                <a:gd name="T11" fmla="*/ 43976516 h 17"/>
                <a:gd name="T12" fmla="*/ 0 w 12"/>
                <a:gd name="T13" fmla="*/ 0 h 17"/>
                <a:gd name="T14" fmla="*/ 0 w 12"/>
                <a:gd name="T15" fmla="*/ 249202808 h 17"/>
                <a:gd name="T16" fmla="*/ 82325104 w 12"/>
                <a:gd name="T17" fmla="*/ 249202808 h 17"/>
                <a:gd name="T18" fmla="*/ 150929975 w 12"/>
                <a:gd name="T19" fmla="*/ 234542694 h 17"/>
                <a:gd name="T20" fmla="*/ 164650208 w 12"/>
                <a:gd name="T21" fmla="*/ 175906063 h 17"/>
                <a:gd name="T22" fmla="*/ 150929975 w 12"/>
                <a:gd name="T23" fmla="*/ 131929547 h 17"/>
                <a:gd name="T24" fmla="*/ 123489508 w 12"/>
                <a:gd name="T25" fmla="*/ 117273261 h 17"/>
                <a:gd name="T26" fmla="*/ 150929975 w 12"/>
                <a:gd name="T27" fmla="*/ 73296745 h 17"/>
                <a:gd name="T28" fmla="*/ 123489508 w 12"/>
                <a:gd name="T29" fmla="*/ 14660115 h 17"/>
                <a:gd name="T30" fmla="*/ 68604871 w 12"/>
                <a:gd name="T31" fmla="*/ 0 h 17"/>
                <a:gd name="T32" fmla="*/ 0 w 12"/>
                <a:gd name="T33" fmla="*/ 0 h 17"/>
                <a:gd name="T34" fmla="*/ 54884638 w 12"/>
                <a:gd name="T35" fmla="*/ 146589662 h 17"/>
                <a:gd name="T36" fmla="*/ 68604871 w 12"/>
                <a:gd name="T37" fmla="*/ 146589662 h 17"/>
                <a:gd name="T38" fmla="*/ 96045338 w 12"/>
                <a:gd name="T39" fmla="*/ 146589662 h 17"/>
                <a:gd name="T40" fmla="*/ 123489508 w 12"/>
                <a:gd name="T41" fmla="*/ 175906063 h 17"/>
                <a:gd name="T42" fmla="*/ 109765571 w 12"/>
                <a:gd name="T43" fmla="*/ 205226293 h 17"/>
                <a:gd name="T44" fmla="*/ 68604871 w 12"/>
                <a:gd name="T45" fmla="*/ 205226293 h 17"/>
                <a:gd name="T46" fmla="*/ 54884638 w 12"/>
                <a:gd name="T47" fmla="*/ 205226293 h 17"/>
                <a:gd name="T48" fmla="*/ 54884638 w 12"/>
                <a:gd name="T49" fmla="*/ 146589662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" h="17">
                  <a:moveTo>
                    <a:pt x="4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7" y="3"/>
                    <a:pt x="7" y="5"/>
                  </a:cubicBezTo>
                  <a:cubicBezTo>
                    <a:pt x="7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lnTo>
                    <a:pt x="4" y="3"/>
                  </a:lnTo>
                  <a:close/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7"/>
                    <a:pt x="9" y="17"/>
                    <a:pt x="11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2" y="10"/>
                    <a:pt x="11" y="9"/>
                  </a:cubicBezTo>
                  <a:cubicBezTo>
                    <a:pt x="10" y="9"/>
                    <a:pt x="10" y="8"/>
                    <a:pt x="9" y="8"/>
                  </a:cubicBezTo>
                  <a:cubicBezTo>
                    <a:pt x="9" y="8"/>
                    <a:pt x="11" y="7"/>
                    <a:pt x="11" y="5"/>
                  </a:cubicBezTo>
                  <a:cubicBezTo>
                    <a:pt x="11" y="3"/>
                    <a:pt x="10" y="2"/>
                    <a:pt x="9" y="1"/>
                  </a:cubicBezTo>
                  <a:cubicBezTo>
                    <a:pt x="8" y="0"/>
                    <a:pt x="6" y="0"/>
                    <a:pt x="5" y="0"/>
                  </a:cubicBezTo>
                  <a:lnTo>
                    <a:pt x="0" y="0"/>
                  </a:lnTo>
                  <a:close/>
                  <a:moveTo>
                    <a:pt x="4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9" y="11"/>
                    <a:pt x="9" y="12"/>
                  </a:cubicBezTo>
                  <a:cubicBezTo>
                    <a:pt x="9" y="12"/>
                    <a:pt x="8" y="13"/>
                    <a:pt x="8" y="14"/>
                  </a:cubicBezTo>
                  <a:cubicBezTo>
                    <a:pt x="7" y="14"/>
                    <a:pt x="6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46" name="Freeform 20"/>
            <p:cNvSpPr>
              <a:spLocks noEditPoints="1"/>
            </p:cNvSpPr>
            <p:nvPr/>
          </p:nvSpPr>
          <p:spPr bwMode="auto">
            <a:xfrm>
              <a:off x="4897438" y="3556001"/>
              <a:ext cx="66675" cy="65088"/>
            </a:xfrm>
            <a:custGeom>
              <a:avLst/>
              <a:gdLst>
                <a:gd name="T0" fmla="*/ 123489508 w 18"/>
                <a:gd name="T1" fmla="*/ 205226293 h 17"/>
                <a:gd name="T2" fmla="*/ 41164404 w 18"/>
                <a:gd name="T3" fmla="*/ 117273261 h 17"/>
                <a:gd name="T4" fmla="*/ 123489508 w 18"/>
                <a:gd name="T5" fmla="*/ 43976516 h 17"/>
                <a:gd name="T6" fmla="*/ 205814613 w 18"/>
                <a:gd name="T7" fmla="*/ 117273261 h 17"/>
                <a:gd name="T8" fmla="*/ 123489508 w 18"/>
                <a:gd name="T9" fmla="*/ 205226293 h 17"/>
                <a:gd name="T10" fmla="*/ 123489508 w 18"/>
                <a:gd name="T11" fmla="*/ 0 h 17"/>
                <a:gd name="T12" fmla="*/ 0 w 18"/>
                <a:gd name="T13" fmla="*/ 117273261 h 17"/>
                <a:gd name="T14" fmla="*/ 123489508 w 18"/>
                <a:gd name="T15" fmla="*/ 249202808 h 17"/>
                <a:gd name="T16" fmla="*/ 246975313 w 18"/>
                <a:gd name="T17" fmla="*/ 117273261 h 17"/>
                <a:gd name="T18" fmla="*/ 123489508 w 18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17">
                  <a:moveTo>
                    <a:pt x="9" y="14"/>
                  </a:moveTo>
                  <a:cubicBezTo>
                    <a:pt x="6" y="14"/>
                    <a:pt x="3" y="12"/>
                    <a:pt x="3" y="8"/>
                  </a:cubicBezTo>
                  <a:cubicBezTo>
                    <a:pt x="3" y="5"/>
                    <a:pt x="6" y="3"/>
                    <a:pt x="9" y="3"/>
                  </a:cubicBezTo>
                  <a:cubicBezTo>
                    <a:pt x="12" y="3"/>
                    <a:pt x="15" y="5"/>
                    <a:pt x="15" y="8"/>
                  </a:cubicBezTo>
                  <a:cubicBezTo>
                    <a:pt x="15" y="12"/>
                    <a:pt x="12" y="14"/>
                    <a:pt x="9" y="14"/>
                  </a:cubicBezTo>
                  <a:close/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5" y="17"/>
                    <a:pt x="18" y="14"/>
                    <a:pt x="18" y="8"/>
                  </a:cubicBezTo>
                  <a:cubicBezTo>
                    <a:pt x="18" y="3"/>
                    <a:pt x="15" y="0"/>
                    <a:pt x="9" y="0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47" name="Freeform 21"/>
            <p:cNvSpPr>
              <a:spLocks noEditPoints="1"/>
            </p:cNvSpPr>
            <p:nvPr/>
          </p:nvSpPr>
          <p:spPr bwMode="auto">
            <a:xfrm>
              <a:off x="4983163" y="3533776"/>
              <a:ext cx="57150" cy="87313"/>
            </a:xfrm>
            <a:custGeom>
              <a:avLst/>
              <a:gdLst>
                <a:gd name="T0" fmla="*/ 43548300 w 15"/>
                <a:gd name="T1" fmla="*/ 86466444 h 23"/>
                <a:gd name="T2" fmla="*/ 43548300 w 15"/>
                <a:gd name="T3" fmla="*/ 244992686 h 23"/>
                <a:gd name="T4" fmla="*/ 188709300 w 15"/>
                <a:gd name="T5" fmla="*/ 86466444 h 23"/>
                <a:gd name="T6" fmla="*/ 217741500 w 15"/>
                <a:gd name="T7" fmla="*/ 86466444 h 23"/>
                <a:gd name="T8" fmla="*/ 217741500 w 15"/>
                <a:gd name="T9" fmla="*/ 331459129 h 23"/>
                <a:gd name="T10" fmla="*/ 174193200 w 15"/>
                <a:gd name="T11" fmla="*/ 331459129 h 23"/>
                <a:gd name="T12" fmla="*/ 174193200 w 15"/>
                <a:gd name="T13" fmla="*/ 158522446 h 23"/>
                <a:gd name="T14" fmla="*/ 29032200 w 15"/>
                <a:gd name="T15" fmla="*/ 331459129 h 23"/>
                <a:gd name="T16" fmla="*/ 0 w 15"/>
                <a:gd name="T17" fmla="*/ 331459129 h 23"/>
                <a:gd name="T18" fmla="*/ 0 w 15"/>
                <a:gd name="T19" fmla="*/ 86466444 h 23"/>
                <a:gd name="T20" fmla="*/ 43548300 w 15"/>
                <a:gd name="T21" fmla="*/ 86466444 h 23"/>
                <a:gd name="T22" fmla="*/ 72580500 w 15"/>
                <a:gd name="T23" fmla="*/ 0 h 23"/>
                <a:gd name="T24" fmla="*/ 116128800 w 15"/>
                <a:gd name="T25" fmla="*/ 28820882 h 23"/>
                <a:gd name="T26" fmla="*/ 145161000 w 15"/>
                <a:gd name="T27" fmla="*/ 0 h 23"/>
                <a:gd name="T28" fmla="*/ 174193200 w 15"/>
                <a:gd name="T29" fmla="*/ 14410441 h 23"/>
                <a:gd name="T30" fmla="*/ 116128800 w 15"/>
                <a:gd name="T31" fmla="*/ 57645561 h 23"/>
                <a:gd name="T32" fmla="*/ 43548300 w 15"/>
                <a:gd name="T33" fmla="*/ 14410441 h 23"/>
                <a:gd name="T34" fmla="*/ 72580500 w 15"/>
                <a:gd name="T35" fmla="*/ 0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" h="23">
                  <a:moveTo>
                    <a:pt x="3" y="6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3" y="6"/>
                  </a:lnTo>
                  <a:close/>
                  <a:moveTo>
                    <a:pt x="5" y="0"/>
                  </a:moveTo>
                  <a:cubicBezTo>
                    <a:pt x="6" y="2"/>
                    <a:pt x="7" y="2"/>
                    <a:pt x="8" y="2"/>
                  </a:cubicBezTo>
                  <a:cubicBezTo>
                    <a:pt x="8" y="2"/>
                    <a:pt x="9" y="2"/>
                    <a:pt x="10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3"/>
                    <a:pt x="10" y="4"/>
                    <a:pt x="8" y="4"/>
                  </a:cubicBezTo>
                  <a:cubicBezTo>
                    <a:pt x="5" y="4"/>
                    <a:pt x="4" y="3"/>
                    <a:pt x="3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48" name="Freeform 22"/>
            <p:cNvSpPr>
              <a:spLocks noEditPoints="1"/>
            </p:cNvSpPr>
            <p:nvPr/>
          </p:nvSpPr>
          <p:spPr bwMode="auto">
            <a:xfrm>
              <a:off x="5081588" y="3556001"/>
              <a:ext cx="65088" cy="80963"/>
            </a:xfrm>
            <a:custGeom>
              <a:avLst/>
              <a:gdLst>
                <a:gd name="T0" fmla="*/ 102613146 w 17"/>
                <a:gd name="T1" fmla="*/ 44591336 h 21"/>
                <a:gd name="T2" fmla="*/ 175906063 w 17"/>
                <a:gd name="T3" fmla="*/ 44591336 h 21"/>
                <a:gd name="T4" fmla="*/ 175906063 w 17"/>
                <a:gd name="T5" fmla="*/ 208094187 h 21"/>
                <a:gd name="T6" fmla="*/ 73296745 w 17"/>
                <a:gd name="T7" fmla="*/ 208094187 h 21"/>
                <a:gd name="T8" fmla="*/ 87953032 w 17"/>
                <a:gd name="T9" fmla="*/ 178369200 h 21"/>
                <a:gd name="T10" fmla="*/ 102613146 w 17"/>
                <a:gd name="T11" fmla="*/ 104049021 h 21"/>
                <a:gd name="T12" fmla="*/ 102613146 w 17"/>
                <a:gd name="T13" fmla="*/ 44591336 h 21"/>
                <a:gd name="T14" fmla="*/ 58636631 w 17"/>
                <a:gd name="T15" fmla="*/ 0 h 21"/>
                <a:gd name="T16" fmla="*/ 58636631 w 17"/>
                <a:gd name="T17" fmla="*/ 104049021 h 21"/>
                <a:gd name="T18" fmla="*/ 43976516 w 17"/>
                <a:gd name="T19" fmla="*/ 178369200 h 21"/>
                <a:gd name="T20" fmla="*/ 0 w 17"/>
                <a:gd name="T21" fmla="*/ 208094187 h 21"/>
                <a:gd name="T22" fmla="*/ 0 w 17"/>
                <a:gd name="T23" fmla="*/ 312143208 h 21"/>
                <a:gd name="T24" fmla="*/ 43976516 w 17"/>
                <a:gd name="T25" fmla="*/ 312143208 h 21"/>
                <a:gd name="T26" fmla="*/ 43976516 w 17"/>
                <a:gd name="T27" fmla="*/ 252685523 h 21"/>
                <a:gd name="T28" fmla="*/ 205226293 w 17"/>
                <a:gd name="T29" fmla="*/ 252685523 h 21"/>
                <a:gd name="T30" fmla="*/ 205226293 w 17"/>
                <a:gd name="T31" fmla="*/ 312143208 h 21"/>
                <a:gd name="T32" fmla="*/ 249202808 w 17"/>
                <a:gd name="T33" fmla="*/ 312143208 h 21"/>
                <a:gd name="T34" fmla="*/ 249202808 w 17"/>
                <a:gd name="T35" fmla="*/ 208094187 h 21"/>
                <a:gd name="T36" fmla="*/ 219886408 w 17"/>
                <a:gd name="T37" fmla="*/ 208094187 h 21"/>
                <a:gd name="T38" fmla="*/ 219886408 w 17"/>
                <a:gd name="T39" fmla="*/ 0 h 21"/>
                <a:gd name="T40" fmla="*/ 58636631 w 17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" h="21">
                  <a:moveTo>
                    <a:pt x="7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6" y="12"/>
                  </a:cubicBezTo>
                  <a:cubicBezTo>
                    <a:pt x="7" y="11"/>
                    <a:pt x="7" y="10"/>
                    <a:pt x="7" y="7"/>
                  </a:cubicBezTo>
                  <a:lnTo>
                    <a:pt x="7" y="3"/>
                  </a:lnTo>
                  <a:close/>
                  <a:moveTo>
                    <a:pt x="4" y="0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49" name="Freeform 23"/>
            <p:cNvSpPr>
              <a:spLocks noEditPoints="1"/>
            </p:cNvSpPr>
            <p:nvPr/>
          </p:nvSpPr>
          <p:spPr bwMode="auto">
            <a:xfrm>
              <a:off x="5157788" y="3556001"/>
              <a:ext cx="71438" cy="65088"/>
            </a:xfrm>
            <a:custGeom>
              <a:avLst/>
              <a:gdLst>
                <a:gd name="T0" fmla="*/ 127231078 w 19"/>
                <a:gd name="T1" fmla="*/ 205226293 h 17"/>
                <a:gd name="T2" fmla="*/ 42411613 w 19"/>
                <a:gd name="T3" fmla="*/ 117273261 h 17"/>
                <a:gd name="T4" fmla="*/ 127231078 w 19"/>
                <a:gd name="T5" fmla="*/ 43976516 h 17"/>
                <a:gd name="T6" fmla="*/ 212050543 w 19"/>
                <a:gd name="T7" fmla="*/ 117273261 h 17"/>
                <a:gd name="T8" fmla="*/ 127231078 w 19"/>
                <a:gd name="T9" fmla="*/ 205226293 h 17"/>
                <a:gd name="T10" fmla="*/ 127231078 w 19"/>
                <a:gd name="T11" fmla="*/ 0 h 17"/>
                <a:gd name="T12" fmla="*/ 0 w 19"/>
                <a:gd name="T13" fmla="*/ 117273261 h 17"/>
                <a:gd name="T14" fmla="*/ 127231078 w 19"/>
                <a:gd name="T15" fmla="*/ 249202808 h 17"/>
                <a:gd name="T16" fmla="*/ 268599360 w 19"/>
                <a:gd name="T17" fmla="*/ 117273261 h 17"/>
                <a:gd name="T18" fmla="*/ 127231078 w 19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7">
                  <a:moveTo>
                    <a:pt x="9" y="14"/>
                  </a:moveTo>
                  <a:cubicBezTo>
                    <a:pt x="6" y="14"/>
                    <a:pt x="3" y="12"/>
                    <a:pt x="3" y="8"/>
                  </a:cubicBezTo>
                  <a:cubicBezTo>
                    <a:pt x="3" y="5"/>
                    <a:pt x="6" y="3"/>
                    <a:pt x="9" y="3"/>
                  </a:cubicBezTo>
                  <a:cubicBezTo>
                    <a:pt x="13" y="3"/>
                    <a:pt x="15" y="5"/>
                    <a:pt x="15" y="8"/>
                  </a:cubicBezTo>
                  <a:cubicBezTo>
                    <a:pt x="15" y="12"/>
                    <a:pt x="13" y="14"/>
                    <a:pt x="9" y="14"/>
                  </a:cubicBezTo>
                  <a:close/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5" y="17"/>
                    <a:pt x="19" y="14"/>
                    <a:pt x="19" y="8"/>
                  </a:cubicBezTo>
                  <a:cubicBezTo>
                    <a:pt x="19" y="3"/>
                    <a:pt x="15" y="0"/>
                    <a:pt x="9" y="0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50" name="Freeform 24"/>
            <p:cNvSpPr>
              <a:spLocks/>
            </p:cNvSpPr>
            <p:nvPr/>
          </p:nvSpPr>
          <p:spPr bwMode="auto">
            <a:xfrm>
              <a:off x="5240338" y="3556001"/>
              <a:ext cx="79375" cy="65088"/>
            </a:xfrm>
            <a:custGeom>
              <a:avLst/>
              <a:gdLst>
                <a:gd name="T0" fmla="*/ 0 w 50"/>
                <a:gd name="T1" fmla="*/ 103327994 h 41"/>
                <a:gd name="T2" fmla="*/ 17641888 w 50"/>
                <a:gd name="T3" fmla="*/ 0 h 41"/>
                <a:gd name="T4" fmla="*/ 35282188 w 50"/>
                <a:gd name="T5" fmla="*/ 0 h 41"/>
                <a:gd name="T6" fmla="*/ 65524063 w 50"/>
                <a:gd name="T7" fmla="*/ 68045535 h 41"/>
                <a:gd name="T8" fmla="*/ 90725625 w 50"/>
                <a:gd name="T9" fmla="*/ 0 h 41"/>
                <a:gd name="T10" fmla="*/ 108367513 w 50"/>
                <a:gd name="T11" fmla="*/ 0 h 41"/>
                <a:gd name="T12" fmla="*/ 126007813 w 50"/>
                <a:gd name="T13" fmla="*/ 103327994 h 41"/>
                <a:gd name="T14" fmla="*/ 103327200 w 50"/>
                <a:gd name="T15" fmla="*/ 103327994 h 41"/>
                <a:gd name="T16" fmla="*/ 95765938 w 50"/>
                <a:gd name="T17" fmla="*/ 37803428 h 41"/>
                <a:gd name="T18" fmla="*/ 65524063 w 50"/>
                <a:gd name="T19" fmla="*/ 103327994 h 41"/>
                <a:gd name="T20" fmla="*/ 60483750 w 50"/>
                <a:gd name="T21" fmla="*/ 103327994 h 41"/>
                <a:gd name="T22" fmla="*/ 30241875 w 50"/>
                <a:gd name="T23" fmla="*/ 37803428 h 41"/>
                <a:gd name="T24" fmla="*/ 25201563 w 50"/>
                <a:gd name="T25" fmla="*/ 103327994 h 41"/>
                <a:gd name="T26" fmla="*/ 0 w 50"/>
                <a:gd name="T27" fmla="*/ 103327994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41">
                  <a:moveTo>
                    <a:pt x="0" y="41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6" y="27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0" y="41"/>
                  </a:lnTo>
                  <a:lnTo>
                    <a:pt x="41" y="41"/>
                  </a:lnTo>
                  <a:lnTo>
                    <a:pt x="38" y="15"/>
                  </a:lnTo>
                  <a:lnTo>
                    <a:pt x="26" y="41"/>
                  </a:lnTo>
                  <a:lnTo>
                    <a:pt x="24" y="41"/>
                  </a:lnTo>
                  <a:lnTo>
                    <a:pt x="12" y="15"/>
                  </a:lnTo>
                  <a:lnTo>
                    <a:pt x="1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pic>
        <p:nvPicPr>
          <p:cNvPr id="1051" name="Picture 27" descr="C:\Users\kotlyarenko\Desktop\Волна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93096"/>
            <a:ext cx="914400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61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79389" y="274638"/>
            <a:ext cx="77501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9389" y="1196975"/>
            <a:ext cx="8785225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6914" y="6453190"/>
            <a:ext cx="827087" cy="26828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77F7E8E4-9F03-442A-BAD4-3C1FB23B639E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1030" name="Группа 1024"/>
          <p:cNvGrpSpPr>
            <a:grpSpLocks/>
          </p:cNvGrpSpPr>
          <p:nvPr/>
        </p:nvGrpSpPr>
        <p:grpSpPr bwMode="auto">
          <a:xfrm>
            <a:off x="7407275" y="476250"/>
            <a:ext cx="1557338" cy="431800"/>
            <a:chOff x="3821113" y="3221038"/>
            <a:chExt cx="1498600" cy="415926"/>
          </a:xfrm>
        </p:grpSpPr>
        <p:sp>
          <p:nvSpPr>
            <p:cNvPr id="1031" name="AutoShape 4"/>
            <p:cNvSpPr>
              <a:spLocks noChangeAspect="1" noChangeArrowheads="1" noTextEdit="1"/>
            </p:cNvSpPr>
            <p:nvPr/>
          </p:nvSpPr>
          <p:spPr bwMode="auto">
            <a:xfrm>
              <a:off x="3824288" y="3221038"/>
              <a:ext cx="1495425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4205288" y="3417888"/>
              <a:ext cx="219075" cy="211138"/>
            </a:xfrm>
            <a:custGeom>
              <a:avLst/>
              <a:gdLst>
                <a:gd name="T0" fmla="*/ 0 w 138"/>
                <a:gd name="T1" fmla="*/ 0 h 133"/>
                <a:gd name="T2" fmla="*/ 133569075 w 138"/>
                <a:gd name="T3" fmla="*/ 0 h 133"/>
                <a:gd name="T4" fmla="*/ 133569075 w 138"/>
                <a:gd name="T5" fmla="*/ 120967786 h 133"/>
                <a:gd name="T6" fmla="*/ 204133450 w 138"/>
                <a:gd name="T7" fmla="*/ 0 h 133"/>
                <a:gd name="T8" fmla="*/ 347781563 w 138"/>
                <a:gd name="T9" fmla="*/ 0 h 133"/>
                <a:gd name="T10" fmla="*/ 234375325 w 138"/>
                <a:gd name="T11" fmla="*/ 158771013 h 133"/>
                <a:gd name="T12" fmla="*/ 347781563 w 138"/>
                <a:gd name="T13" fmla="*/ 335182369 h 133"/>
                <a:gd name="T14" fmla="*/ 199093138 w 138"/>
                <a:gd name="T15" fmla="*/ 335182369 h 133"/>
                <a:gd name="T16" fmla="*/ 133569075 w 138"/>
                <a:gd name="T17" fmla="*/ 206653302 h 133"/>
                <a:gd name="T18" fmla="*/ 133569075 w 138"/>
                <a:gd name="T19" fmla="*/ 335182369 h 133"/>
                <a:gd name="T20" fmla="*/ 0 w 138"/>
                <a:gd name="T21" fmla="*/ 335182369 h 133"/>
                <a:gd name="T22" fmla="*/ 0 w 138"/>
                <a:gd name="T23" fmla="*/ 0 h 1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3">
                  <a:moveTo>
                    <a:pt x="0" y="0"/>
                  </a:moveTo>
                  <a:lnTo>
                    <a:pt x="53" y="0"/>
                  </a:lnTo>
                  <a:lnTo>
                    <a:pt x="53" y="48"/>
                  </a:lnTo>
                  <a:lnTo>
                    <a:pt x="81" y="0"/>
                  </a:lnTo>
                  <a:lnTo>
                    <a:pt x="138" y="0"/>
                  </a:lnTo>
                  <a:lnTo>
                    <a:pt x="93" y="63"/>
                  </a:lnTo>
                  <a:lnTo>
                    <a:pt x="138" y="133"/>
                  </a:lnTo>
                  <a:lnTo>
                    <a:pt x="79" y="133"/>
                  </a:lnTo>
                  <a:lnTo>
                    <a:pt x="53" y="82"/>
                  </a:lnTo>
                  <a:lnTo>
                    <a:pt x="53" y="133"/>
                  </a:lnTo>
                  <a:lnTo>
                    <a:pt x="0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33" name="Freeform 7"/>
            <p:cNvSpPr>
              <a:spLocks/>
            </p:cNvSpPr>
            <p:nvPr/>
          </p:nvSpPr>
          <p:spPr bwMode="auto">
            <a:xfrm>
              <a:off x="4013201" y="3409951"/>
              <a:ext cx="173038" cy="223838"/>
            </a:xfrm>
            <a:custGeom>
              <a:avLst/>
              <a:gdLst>
                <a:gd name="T0" fmla="*/ 650916292 w 46"/>
                <a:gd name="T1" fmla="*/ 819169894 h 58"/>
                <a:gd name="T2" fmla="*/ 438662615 w 46"/>
                <a:gd name="T3" fmla="*/ 863852590 h 58"/>
                <a:gd name="T4" fmla="*/ 0 w 46"/>
                <a:gd name="T5" fmla="*/ 431926295 h 58"/>
                <a:gd name="T6" fmla="*/ 438662615 w 46"/>
                <a:gd name="T7" fmla="*/ 0 h 58"/>
                <a:gd name="T8" fmla="*/ 650916292 w 46"/>
                <a:gd name="T9" fmla="*/ 74468587 h 58"/>
                <a:gd name="T10" fmla="*/ 650916292 w 46"/>
                <a:gd name="T11" fmla="*/ 357457708 h 58"/>
                <a:gd name="T12" fmla="*/ 466961851 w 46"/>
                <a:gd name="T13" fmla="*/ 268092316 h 58"/>
                <a:gd name="T14" fmla="*/ 297158910 w 46"/>
                <a:gd name="T15" fmla="*/ 446819241 h 58"/>
                <a:gd name="T16" fmla="*/ 466961851 w 46"/>
                <a:gd name="T17" fmla="*/ 610653220 h 58"/>
                <a:gd name="T18" fmla="*/ 650916292 w 46"/>
                <a:gd name="T19" fmla="*/ 536184633 h 58"/>
                <a:gd name="T20" fmla="*/ 650916292 w 46"/>
                <a:gd name="T21" fmla="*/ 819169894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" h="58">
                  <a:moveTo>
                    <a:pt x="46" y="55"/>
                  </a:moveTo>
                  <a:cubicBezTo>
                    <a:pt x="42" y="57"/>
                    <a:pt x="37" y="58"/>
                    <a:pt x="31" y="58"/>
                  </a:cubicBezTo>
                  <a:cubicBezTo>
                    <a:pt x="13" y="58"/>
                    <a:pt x="0" y="47"/>
                    <a:pt x="0" y="29"/>
                  </a:cubicBezTo>
                  <a:cubicBezTo>
                    <a:pt x="0" y="9"/>
                    <a:pt x="17" y="0"/>
                    <a:pt x="31" y="0"/>
                  </a:cubicBezTo>
                  <a:cubicBezTo>
                    <a:pt x="35" y="0"/>
                    <a:pt x="41" y="1"/>
                    <a:pt x="46" y="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2" y="19"/>
                    <a:pt x="37" y="18"/>
                    <a:pt x="33" y="18"/>
                  </a:cubicBezTo>
                  <a:cubicBezTo>
                    <a:pt x="25" y="18"/>
                    <a:pt x="21" y="23"/>
                    <a:pt x="21" y="30"/>
                  </a:cubicBezTo>
                  <a:cubicBezTo>
                    <a:pt x="21" y="37"/>
                    <a:pt x="27" y="41"/>
                    <a:pt x="33" y="41"/>
                  </a:cubicBezTo>
                  <a:cubicBezTo>
                    <a:pt x="38" y="41"/>
                    <a:pt x="42" y="39"/>
                    <a:pt x="46" y="36"/>
                  </a:cubicBezTo>
                  <a:lnTo>
                    <a:pt x="46" y="55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34" name="Freeform 8"/>
            <p:cNvSpPr>
              <a:spLocks noEditPoints="1"/>
            </p:cNvSpPr>
            <p:nvPr/>
          </p:nvSpPr>
          <p:spPr bwMode="auto">
            <a:xfrm>
              <a:off x="3821113" y="3417888"/>
              <a:ext cx="192088" cy="207963"/>
            </a:xfrm>
            <a:custGeom>
              <a:avLst/>
              <a:gdLst>
                <a:gd name="T0" fmla="*/ 312090270 w 51"/>
                <a:gd name="T1" fmla="*/ 296628410 h 54"/>
                <a:gd name="T2" fmla="*/ 312090270 w 51"/>
                <a:gd name="T3" fmla="*/ 192808659 h 54"/>
                <a:gd name="T4" fmla="*/ 340462797 w 51"/>
                <a:gd name="T5" fmla="*/ 192808659 h 54"/>
                <a:gd name="T6" fmla="*/ 411396000 w 51"/>
                <a:gd name="T7" fmla="*/ 252135882 h 54"/>
                <a:gd name="T8" fmla="*/ 340462797 w 51"/>
                <a:gd name="T9" fmla="*/ 296628410 h 54"/>
                <a:gd name="T10" fmla="*/ 312090270 w 51"/>
                <a:gd name="T11" fmla="*/ 296628410 h 54"/>
                <a:gd name="T12" fmla="*/ 0 w 51"/>
                <a:gd name="T13" fmla="*/ 0 h 54"/>
                <a:gd name="T14" fmla="*/ 0 w 51"/>
                <a:gd name="T15" fmla="*/ 800900174 h 54"/>
                <a:gd name="T16" fmla="*/ 468137288 w 51"/>
                <a:gd name="T17" fmla="*/ 800900174 h 54"/>
                <a:gd name="T18" fmla="*/ 723486269 w 51"/>
                <a:gd name="T19" fmla="*/ 578429829 h 54"/>
                <a:gd name="T20" fmla="*/ 553254871 w 51"/>
                <a:gd name="T21" fmla="*/ 370786476 h 54"/>
                <a:gd name="T22" fmla="*/ 553254871 w 51"/>
                <a:gd name="T23" fmla="*/ 370786476 h 54"/>
                <a:gd name="T24" fmla="*/ 680929361 w 51"/>
                <a:gd name="T25" fmla="*/ 207639502 h 54"/>
                <a:gd name="T26" fmla="*/ 439764761 w 51"/>
                <a:gd name="T27" fmla="*/ 0 h 54"/>
                <a:gd name="T28" fmla="*/ 0 w 51"/>
                <a:gd name="T29" fmla="*/ 0 h 54"/>
                <a:gd name="T30" fmla="*/ 312090270 w 51"/>
                <a:gd name="T31" fmla="*/ 608091514 h 54"/>
                <a:gd name="T32" fmla="*/ 312090270 w 51"/>
                <a:gd name="T33" fmla="*/ 489440921 h 54"/>
                <a:gd name="T34" fmla="*/ 354650944 w 51"/>
                <a:gd name="T35" fmla="*/ 489440921 h 54"/>
                <a:gd name="T36" fmla="*/ 425580380 w 51"/>
                <a:gd name="T37" fmla="*/ 548764292 h 54"/>
                <a:gd name="T38" fmla="*/ 354650944 w 51"/>
                <a:gd name="T39" fmla="*/ 608091514 h 54"/>
                <a:gd name="T40" fmla="*/ 312090270 w 51"/>
                <a:gd name="T41" fmla="*/ 608091514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" h="54">
                  <a:moveTo>
                    <a:pt x="22" y="20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5"/>
                    <a:pt x="29" y="17"/>
                  </a:cubicBezTo>
                  <a:cubicBezTo>
                    <a:pt x="29" y="18"/>
                    <a:pt x="28" y="20"/>
                    <a:pt x="24" y="20"/>
                  </a:cubicBezTo>
                  <a:lnTo>
                    <a:pt x="22" y="20"/>
                  </a:lnTo>
                  <a:close/>
                  <a:moveTo>
                    <a:pt x="0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48" y="54"/>
                    <a:pt x="51" y="45"/>
                    <a:pt x="51" y="39"/>
                  </a:cubicBezTo>
                  <a:cubicBezTo>
                    <a:pt x="51" y="32"/>
                    <a:pt x="46" y="26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4" y="24"/>
                    <a:pt x="48" y="20"/>
                    <a:pt x="48" y="14"/>
                  </a:cubicBezTo>
                  <a:cubicBezTo>
                    <a:pt x="48" y="9"/>
                    <a:pt x="47" y="0"/>
                    <a:pt x="31" y="0"/>
                  </a:cubicBezTo>
                  <a:lnTo>
                    <a:pt x="0" y="0"/>
                  </a:lnTo>
                  <a:close/>
                  <a:moveTo>
                    <a:pt x="22" y="41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30" y="33"/>
                    <a:pt x="30" y="37"/>
                  </a:cubicBezTo>
                  <a:cubicBezTo>
                    <a:pt x="30" y="41"/>
                    <a:pt x="27" y="41"/>
                    <a:pt x="25" y="41"/>
                  </a:cubicBezTo>
                  <a:lnTo>
                    <a:pt x="22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35" name="Freeform 9"/>
            <p:cNvSpPr>
              <a:spLocks/>
            </p:cNvSpPr>
            <p:nvPr/>
          </p:nvSpPr>
          <p:spPr bwMode="auto">
            <a:xfrm>
              <a:off x="4837113" y="3432176"/>
              <a:ext cx="74613" cy="20638"/>
            </a:xfrm>
            <a:custGeom>
              <a:avLst/>
              <a:gdLst>
                <a:gd name="T0" fmla="*/ 113408585 w 47"/>
                <a:gd name="T1" fmla="*/ 20161738 h 13"/>
                <a:gd name="T2" fmla="*/ 75605194 w 47"/>
                <a:gd name="T3" fmla="*/ 20161738 h 13"/>
                <a:gd name="T4" fmla="*/ 70564848 w 47"/>
                <a:gd name="T5" fmla="*/ 12601880 h 13"/>
                <a:gd name="T6" fmla="*/ 35282424 w 47"/>
                <a:gd name="T7" fmla="*/ 7561446 h 13"/>
                <a:gd name="T8" fmla="*/ 35282424 w 47"/>
                <a:gd name="T9" fmla="*/ 0 h 13"/>
                <a:gd name="T10" fmla="*/ 0 w 47"/>
                <a:gd name="T11" fmla="*/ 0 h 13"/>
                <a:gd name="T12" fmla="*/ 5040346 w 47"/>
                <a:gd name="T13" fmla="*/ 12601880 h 13"/>
                <a:gd name="T14" fmla="*/ 22682352 w 47"/>
                <a:gd name="T15" fmla="*/ 20161738 h 13"/>
                <a:gd name="T16" fmla="*/ 17642006 w 47"/>
                <a:gd name="T17" fmla="*/ 12601880 h 13"/>
                <a:gd name="T18" fmla="*/ 35282424 w 47"/>
                <a:gd name="T19" fmla="*/ 25202173 h 13"/>
                <a:gd name="T20" fmla="*/ 57964776 w 47"/>
                <a:gd name="T21" fmla="*/ 32763619 h 13"/>
                <a:gd name="T22" fmla="*/ 75605194 w 47"/>
                <a:gd name="T23" fmla="*/ 32763619 h 13"/>
                <a:gd name="T24" fmla="*/ 118448931 w 47"/>
                <a:gd name="T25" fmla="*/ 25202173 h 13"/>
                <a:gd name="T26" fmla="*/ 113408585 w 47"/>
                <a:gd name="T27" fmla="*/ 20161738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7" h="13">
                  <a:moveTo>
                    <a:pt x="45" y="8"/>
                  </a:moveTo>
                  <a:lnTo>
                    <a:pt x="30" y="8"/>
                  </a:lnTo>
                  <a:lnTo>
                    <a:pt x="28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9" y="8"/>
                  </a:lnTo>
                  <a:lnTo>
                    <a:pt x="7" y="5"/>
                  </a:lnTo>
                  <a:lnTo>
                    <a:pt x="14" y="10"/>
                  </a:lnTo>
                  <a:lnTo>
                    <a:pt x="23" y="13"/>
                  </a:lnTo>
                  <a:lnTo>
                    <a:pt x="30" y="13"/>
                  </a:lnTo>
                  <a:lnTo>
                    <a:pt x="47" y="10"/>
                  </a:lnTo>
                  <a:lnTo>
                    <a:pt x="45" y="8"/>
                  </a:lnTo>
                  <a:close/>
                </a:path>
              </a:pathLst>
            </a:custGeom>
            <a:solidFill>
              <a:srgbClr val="64B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36" name="Freeform 10"/>
            <p:cNvSpPr>
              <a:spLocks/>
            </p:cNvSpPr>
            <p:nvPr/>
          </p:nvSpPr>
          <p:spPr bwMode="auto">
            <a:xfrm>
              <a:off x="4338638" y="3224213"/>
              <a:ext cx="509588" cy="204788"/>
            </a:xfrm>
            <a:custGeom>
              <a:avLst/>
              <a:gdLst>
                <a:gd name="T0" fmla="*/ 1880810039 w 135"/>
                <a:gd name="T1" fmla="*/ 761424968 h 53"/>
                <a:gd name="T2" fmla="*/ 1852310858 w 135"/>
                <a:gd name="T3" fmla="*/ 746494763 h 53"/>
                <a:gd name="T4" fmla="*/ 1809565862 w 135"/>
                <a:gd name="T5" fmla="*/ 731564559 h 53"/>
                <a:gd name="T6" fmla="*/ 1766820865 w 135"/>
                <a:gd name="T7" fmla="*/ 701704150 h 53"/>
                <a:gd name="T8" fmla="*/ 1738325459 w 135"/>
                <a:gd name="T9" fmla="*/ 686777810 h 53"/>
                <a:gd name="T10" fmla="*/ 1724075869 w 135"/>
                <a:gd name="T11" fmla="*/ 656917401 h 53"/>
                <a:gd name="T12" fmla="*/ 1681330872 w 135"/>
                <a:gd name="T13" fmla="*/ 627056992 h 53"/>
                <a:gd name="T14" fmla="*/ 1638582101 w 135"/>
                <a:gd name="T15" fmla="*/ 597196583 h 53"/>
                <a:gd name="T16" fmla="*/ 1581591289 w 135"/>
                <a:gd name="T17" fmla="*/ 552405970 h 53"/>
                <a:gd name="T18" fmla="*/ 1439102935 w 135"/>
                <a:gd name="T19" fmla="*/ 462828608 h 53"/>
                <a:gd name="T20" fmla="*/ 1382108348 w 135"/>
                <a:gd name="T21" fmla="*/ 432968199 h 53"/>
                <a:gd name="T22" fmla="*/ 1211128363 w 135"/>
                <a:gd name="T23" fmla="*/ 343386973 h 53"/>
                <a:gd name="T24" fmla="*/ 940405019 w 135"/>
                <a:gd name="T25" fmla="*/ 209018997 h 53"/>
                <a:gd name="T26" fmla="*/ 854915027 w 135"/>
                <a:gd name="T27" fmla="*/ 149298180 h 53"/>
                <a:gd name="T28" fmla="*/ 712426672 w 135"/>
                <a:gd name="T29" fmla="*/ 104507567 h 53"/>
                <a:gd name="T30" fmla="*/ 484452100 w 135"/>
                <a:gd name="T31" fmla="*/ 29860409 h 53"/>
                <a:gd name="T32" fmla="*/ 341963746 w 135"/>
                <a:gd name="T33" fmla="*/ 0 h 53"/>
                <a:gd name="T34" fmla="*/ 199479166 w 135"/>
                <a:gd name="T35" fmla="*/ 14930204 h 53"/>
                <a:gd name="T36" fmla="*/ 28495406 w 135"/>
                <a:gd name="T37" fmla="*/ 74651022 h 53"/>
                <a:gd name="T38" fmla="*/ 113989174 w 135"/>
                <a:gd name="T39" fmla="*/ 119437771 h 53"/>
                <a:gd name="T40" fmla="*/ 242224163 w 135"/>
                <a:gd name="T41" fmla="*/ 179158589 h 53"/>
                <a:gd name="T42" fmla="*/ 341963746 w 135"/>
                <a:gd name="T43" fmla="*/ 238879406 h 53"/>
                <a:gd name="T44" fmla="*/ 612687089 w 135"/>
                <a:gd name="T45" fmla="*/ 358317177 h 53"/>
                <a:gd name="T46" fmla="*/ 769421259 w 135"/>
                <a:gd name="T47" fmla="*/ 462828608 h 53"/>
                <a:gd name="T48" fmla="*/ 826415846 w 135"/>
                <a:gd name="T49" fmla="*/ 477758812 h 53"/>
                <a:gd name="T50" fmla="*/ 897660023 w 135"/>
                <a:gd name="T51" fmla="*/ 522545561 h 53"/>
                <a:gd name="T52" fmla="*/ 1139884186 w 135"/>
                <a:gd name="T53" fmla="*/ 612126788 h 53"/>
                <a:gd name="T54" fmla="*/ 1225374178 w 135"/>
                <a:gd name="T55" fmla="*/ 641987196 h 53"/>
                <a:gd name="T56" fmla="*/ 1282368765 w 135"/>
                <a:gd name="T57" fmla="*/ 641987196 h 53"/>
                <a:gd name="T58" fmla="*/ 1339363352 w 135"/>
                <a:gd name="T59" fmla="*/ 656917401 h 53"/>
                <a:gd name="T60" fmla="*/ 1367862533 w 135"/>
                <a:gd name="T61" fmla="*/ 686777810 h 53"/>
                <a:gd name="T62" fmla="*/ 1396357939 w 135"/>
                <a:gd name="T63" fmla="*/ 701704150 h 53"/>
                <a:gd name="T64" fmla="*/ 1453352525 w 135"/>
                <a:gd name="T65" fmla="*/ 701704150 h 53"/>
                <a:gd name="T66" fmla="*/ 1496097522 w 135"/>
                <a:gd name="T67" fmla="*/ 716634354 h 53"/>
                <a:gd name="T68" fmla="*/ 1581591289 w 135"/>
                <a:gd name="T69" fmla="*/ 731564559 h 53"/>
                <a:gd name="T70" fmla="*/ 1638582101 w 135"/>
                <a:gd name="T71" fmla="*/ 746494763 h 53"/>
                <a:gd name="T72" fmla="*/ 1695576688 w 135"/>
                <a:gd name="T73" fmla="*/ 776355172 h 53"/>
                <a:gd name="T74" fmla="*/ 1852310858 w 135"/>
                <a:gd name="T75" fmla="*/ 776355172 h 53"/>
                <a:gd name="T76" fmla="*/ 1923555035 w 135"/>
                <a:gd name="T77" fmla="*/ 776355172 h 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35" h="53">
                  <a:moveTo>
                    <a:pt x="135" y="52"/>
                  </a:moveTo>
                  <a:cubicBezTo>
                    <a:pt x="132" y="51"/>
                    <a:pt x="132" y="51"/>
                    <a:pt x="132" y="51"/>
                  </a:cubicBezTo>
                  <a:cubicBezTo>
                    <a:pt x="132" y="51"/>
                    <a:pt x="132" y="50"/>
                    <a:pt x="131" y="50"/>
                  </a:cubicBezTo>
                  <a:cubicBezTo>
                    <a:pt x="130" y="49"/>
                    <a:pt x="130" y="50"/>
                    <a:pt x="130" y="50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4" y="13"/>
                    <a:pt x="64" y="13"/>
                    <a:pt x="64" y="12"/>
                  </a:cubicBezTo>
                  <a:cubicBezTo>
                    <a:pt x="61" y="12"/>
                    <a:pt x="61" y="12"/>
                    <a:pt x="60" y="10"/>
                  </a:cubicBezTo>
                  <a:cubicBezTo>
                    <a:pt x="58" y="11"/>
                    <a:pt x="56" y="9"/>
                    <a:pt x="55" y="8"/>
                  </a:cubicBezTo>
                  <a:cubicBezTo>
                    <a:pt x="55" y="8"/>
                    <a:pt x="51" y="7"/>
                    <a:pt x="50" y="7"/>
                  </a:cubicBezTo>
                  <a:cubicBezTo>
                    <a:pt x="50" y="7"/>
                    <a:pt x="39" y="3"/>
                    <a:pt x="38" y="2"/>
                  </a:cubicBezTo>
                  <a:cubicBezTo>
                    <a:pt x="37" y="2"/>
                    <a:pt x="34" y="2"/>
                    <a:pt x="34" y="2"/>
                  </a:cubicBezTo>
                  <a:cubicBezTo>
                    <a:pt x="33" y="2"/>
                    <a:pt x="31" y="1"/>
                    <a:pt x="31" y="1"/>
                  </a:cubicBezTo>
                  <a:cubicBezTo>
                    <a:pt x="28" y="1"/>
                    <a:pt x="26" y="0"/>
                    <a:pt x="24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0"/>
                    <a:pt x="15" y="0"/>
                    <a:pt x="14" y="1"/>
                  </a:cubicBezTo>
                  <a:cubicBezTo>
                    <a:pt x="13" y="1"/>
                    <a:pt x="9" y="1"/>
                    <a:pt x="8" y="2"/>
                  </a:cubicBezTo>
                  <a:cubicBezTo>
                    <a:pt x="6" y="2"/>
                    <a:pt x="3" y="4"/>
                    <a:pt x="2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4" y="7"/>
                    <a:pt x="8" y="8"/>
                    <a:pt x="8" y="8"/>
                  </a:cubicBezTo>
                  <a:cubicBezTo>
                    <a:pt x="8" y="8"/>
                    <a:pt x="13" y="10"/>
                    <a:pt x="13" y="10"/>
                  </a:cubicBezTo>
                  <a:cubicBezTo>
                    <a:pt x="13" y="10"/>
                    <a:pt x="16" y="12"/>
                    <a:pt x="17" y="12"/>
                  </a:cubicBezTo>
                  <a:cubicBezTo>
                    <a:pt x="18" y="13"/>
                    <a:pt x="19" y="13"/>
                    <a:pt x="21" y="14"/>
                  </a:cubicBezTo>
                  <a:cubicBezTo>
                    <a:pt x="21" y="14"/>
                    <a:pt x="21" y="15"/>
                    <a:pt x="24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34" y="53"/>
                    <a:pt x="134" y="53"/>
                    <a:pt x="134" y="53"/>
                  </a:cubicBezTo>
                  <a:lnTo>
                    <a:pt x="135" y="52"/>
                  </a:lnTo>
                  <a:close/>
                </a:path>
              </a:pathLst>
            </a:custGeom>
            <a:solidFill>
              <a:srgbClr val="64B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37" name="Freeform 11"/>
            <p:cNvSpPr>
              <a:spLocks/>
            </p:cNvSpPr>
            <p:nvPr/>
          </p:nvSpPr>
          <p:spPr bwMode="auto">
            <a:xfrm>
              <a:off x="4662488" y="3455988"/>
              <a:ext cx="79375" cy="19050"/>
            </a:xfrm>
            <a:custGeom>
              <a:avLst/>
              <a:gdLst>
                <a:gd name="T0" fmla="*/ 0 w 50"/>
                <a:gd name="T1" fmla="*/ 0 h 12"/>
                <a:gd name="T2" fmla="*/ 35282188 w 50"/>
                <a:gd name="T3" fmla="*/ 0 h 12"/>
                <a:gd name="T4" fmla="*/ 42843450 w 50"/>
                <a:gd name="T5" fmla="*/ 5040313 h 12"/>
                <a:gd name="T6" fmla="*/ 78125638 w 50"/>
                <a:gd name="T7" fmla="*/ 12601575 h 12"/>
                <a:gd name="T8" fmla="*/ 78125638 w 50"/>
                <a:gd name="T9" fmla="*/ 17641888 h 12"/>
                <a:gd name="T10" fmla="*/ 113407825 w 50"/>
                <a:gd name="T11" fmla="*/ 17641888 h 12"/>
                <a:gd name="T12" fmla="*/ 126007813 w 50"/>
                <a:gd name="T13" fmla="*/ 25201563 h 12"/>
                <a:gd name="T14" fmla="*/ 78125638 w 50"/>
                <a:gd name="T15" fmla="*/ 30241875 h 12"/>
                <a:gd name="T16" fmla="*/ 65524063 w 50"/>
                <a:gd name="T17" fmla="*/ 30241875 h 12"/>
                <a:gd name="T18" fmla="*/ 35282188 w 50"/>
                <a:gd name="T19" fmla="*/ 25201563 h 12"/>
                <a:gd name="T20" fmla="*/ 25201563 w 50"/>
                <a:gd name="T21" fmla="*/ 12601575 h 12"/>
                <a:gd name="T22" fmla="*/ 25201563 w 50"/>
                <a:gd name="T23" fmla="*/ 17641888 h 12"/>
                <a:gd name="T24" fmla="*/ 5040313 w 50"/>
                <a:gd name="T25" fmla="*/ 17641888 h 12"/>
                <a:gd name="T26" fmla="*/ 0 w 50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12">
                  <a:moveTo>
                    <a:pt x="0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45" y="7"/>
                  </a:lnTo>
                  <a:lnTo>
                    <a:pt x="50" y="10"/>
                  </a:lnTo>
                  <a:lnTo>
                    <a:pt x="31" y="12"/>
                  </a:lnTo>
                  <a:lnTo>
                    <a:pt x="26" y="12"/>
                  </a:lnTo>
                  <a:lnTo>
                    <a:pt x="14" y="10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38" name="Freeform 12"/>
            <p:cNvSpPr>
              <a:spLocks/>
            </p:cNvSpPr>
            <p:nvPr/>
          </p:nvSpPr>
          <p:spPr bwMode="auto">
            <a:xfrm>
              <a:off x="4010026" y="3248026"/>
              <a:ext cx="668338" cy="207963"/>
            </a:xfrm>
            <a:custGeom>
              <a:avLst/>
              <a:gdLst>
                <a:gd name="T0" fmla="*/ 2147483647 w 177"/>
                <a:gd name="T1" fmla="*/ 741572951 h 54"/>
                <a:gd name="T2" fmla="*/ 2147483647 w 177"/>
                <a:gd name="T3" fmla="*/ 726742108 h 54"/>
                <a:gd name="T4" fmla="*/ 2147483647 w 177"/>
                <a:gd name="T5" fmla="*/ 697080423 h 54"/>
                <a:gd name="T6" fmla="*/ 2147483647 w 177"/>
                <a:gd name="T7" fmla="*/ 697080423 h 54"/>
                <a:gd name="T8" fmla="*/ 2147483647 w 177"/>
                <a:gd name="T9" fmla="*/ 682249580 h 54"/>
                <a:gd name="T10" fmla="*/ 2147483647 w 177"/>
                <a:gd name="T11" fmla="*/ 652584043 h 54"/>
                <a:gd name="T12" fmla="*/ 2147483647 w 177"/>
                <a:gd name="T13" fmla="*/ 622922357 h 54"/>
                <a:gd name="T14" fmla="*/ 2147483647 w 177"/>
                <a:gd name="T15" fmla="*/ 578429829 h 54"/>
                <a:gd name="T16" fmla="*/ 2110120534 w 177"/>
                <a:gd name="T17" fmla="*/ 519102606 h 54"/>
                <a:gd name="T18" fmla="*/ 2010319169 w 177"/>
                <a:gd name="T19" fmla="*/ 459775384 h 54"/>
                <a:gd name="T20" fmla="*/ 1910514028 w 177"/>
                <a:gd name="T21" fmla="*/ 400452012 h 54"/>
                <a:gd name="T22" fmla="*/ 1596848278 w 177"/>
                <a:gd name="T23" fmla="*/ 252135882 h 54"/>
                <a:gd name="T24" fmla="*/ 1497046913 w 177"/>
                <a:gd name="T25" fmla="*/ 192808659 h 54"/>
                <a:gd name="T26" fmla="*/ 1382983894 w 177"/>
                <a:gd name="T27" fmla="*/ 133485288 h 54"/>
                <a:gd name="T28" fmla="*/ 1126349654 w 177"/>
                <a:gd name="T29" fmla="*/ 44496380 h 54"/>
                <a:gd name="T30" fmla="*/ 1026544512 w 177"/>
                <a:gd name="T31" fmla="*/ 14830843 h 54"/>
                <a:gd name="T32" fmla="*/ 869711638 w 177"/>
                <a:gd name="T33" fmla="*/ 0 h 54"/>
                <a:gd name="T34" fmla="*/ 712878763 w 177"/>
                <a:gd name="T35" fmla="*/ 29661686 h 54"/>
                <a:gd name="T36" fmla="*/ 584561643 w 177"/>
                <a:gd name="T37" fmla="*/ 88988908 h 54"/>
                <a:gd name="T38" fmla="*/ 384955136 w 177"/>
                <a:gd name="T39" fmla="*/ 207639502 h 54"/>
                <a:gd name="T40" fmla="*/ 313665749 w 177"/>
                <a:gd name="T41" fmla="*/ 266966725 h 54"/>
                <a:gd name="T42" fmla="*/ 242380139 w 177"/>
                <a:gd name="T43" fmla="*/ 311463104 h 54"/>
                <a:gd name="T44" fmla="*/ 199606507 w 177"/>
                <a:gd name="T45" fmla="*/ 355955633 h 54"/>
                <a:gd name="T46" fmla="*/ 156832875 w 177"/>
                <a:gd name="T47" fmla="*/ 415282855 h 54"/>
                <a:gd name="T48" fmla="*/ 99801365 w 177"/>
                <a:gd name="T49" fmla="*/ 474606227 h 54"/>
                <a:gd name="T50" fmla="*/ 0 w 177"/>
                <a:gd name="T51" fmla="*/ 563595135 h 54"/>
                <a:gd name="T52" fmla="*/ 0 w 177"/>
                <a:gd name="T53" fmla="*/ 563595135 h 54"/>
                <a:gd name="T54" fmla="*/ 0 w 177"/>
                <a:gd name="T55" fmla="*/ 593260672 h 54"/>
                <a:gd name="T56" fmla="*/ 0 w 177"/>
                <a:gd name="T57" fmla="*/ 593260672 h 54"/>
                <a:gd name="T58" fmla="*/ 57031509 w 177"/>
                <a:gd name="T59" fmla="*/ 578429829 h 54"/>
                <a:gd name="T60" fmla="*/ 413470891 w 177"/>
                <a:gd name="T61" fmla="*/ 370786476 h 54"/>
                <a:gd name="T62" fmla="*/ 670105131 w 177"/>
                <a:gd name="T63" fmla="*/ 252135882 h 54"/>
                <a:gd name="T64" fmla="*/ 855453760 w 177"/>
                <a:gd name="T65" fmla="*/ 296628410 h 54"/>
                <a:gd name="T66" fmla="*/ 926743147 w 177"/>
                <a:gd name="T67" fmla="*/ 311463104 h 54"/>
                <a:gd name="T68" fmla="*/ 1083576022 w 177"/>
                <a:gd name="T69" fmla="*/ 355955633 h 54"/>
                <a:gd name="T70" fmla="*/ 1169123286 w 177"/>
                <a:gd name="T71" fmla="*/ 400452012 h 54"/>
                <a:gd name="T72" fmla="*/ 1240408897 w 177"/>
                <a:gd name="T73" fmla="*/ 430113698 h 54"/>
                <a:gd name="T74" fmla="*/ 1325956161 w 177"/>
                <a:gd name="T75" fmla="*/ 459775384 h 54"/>
                <a:gd name="T76" fmla="*/ 1397241771 w 177"/>
                <a:gd name="T77" fmla="*/ 489440921 h 54"/>
                <a:gd name="T78" fmla="*/ 1596848278 w 177"/>
                <a:gd name="T79" fmla="*/ 563595135 h 54"/>
                <a:gd name="T80" fmla="*/ 1782196907 w 177"/>
                <a:gd name="T81" fmla="*/ 622922357 h 54"/>
                <a:gd name="T82" fmla="*/ 1853486294 w 177"/>
                <a:gd name="T83" fmla="*/ 637753200 h 54"/>
                <a:gd name="T84" fmla="*/ 1896256150 w 177"/>
                <a:gd name="T85" fmla="*/ 667418737 h 54"/>
                <a:gd name="T86" fmla="*/ 1953287660 w 177"/>
                <a:gd name="T87" fmla="*/ 667418737 h 54"/>
                <a:gd name="T88" fmla="*/ 1967545537 w 177"/>
                <a:gd name="T89" fmla="*/ 697080423 h 54"/>
                <a:gd name="T90" fmla="*/ 2024577046 w 177"/>
                <a:gd name="T91" fmla="*/ 711911265 h 54"/>
                <a:gd name="T92" fmla="*/ 2081604780 w 177"/>
                <a:gd name="T93" fmla="*/ 697080423 h 54"/>
                <a:gd name="T94" fmla="*/ 2138636289 w 177"/>
                <a:gd name="T95" fmla="*/ 726742108 h 54"/>
                <a:gd name="T96" fmla="*/ 2147483647 w 177"/>
                <a:gd name="T97" fmla="*/ 741572951 h 54"/>
                <a:gd name="T98" fmla="*/ 2147483647 w 177"/>
                <a:gd name="T99" fmla="*/ 771238488 h 54"/>
                <a:gd name="T100" fmla="*/ 2147483647 w 177"/>
                <a:gd name="T101" fmla="*/ 800900174 h 54"/>
                <a:gd name="T102" fmla="*/ 2147483647 w 177"/>
                <a:gd name="T103" fmla="*/ 786069331 h 54"/>
                <a:gd name="T104" fmla="*/ 2147483647 w 177"/>
                <a:gd name="T105" fmla="*/ 771238488 h 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7" h="54">
                  <a:moveTo>
                    <a:pt x="174" y="52"/>
                  </a:moveTo>
                  <a:cubicBezTo>
                    <a:pt x="174" y="52"/>
                    <a:pt x="174" y="51"/>
                    <a:pt x="173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7"/>
                    <a:pt x="168" y="47"/>
                    <a:pt x="168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4"/>
                    <a:pt x="163" y="44"/>
                    <a:pt x="163" y="44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6" y="14"/>
                    <a:pt x="105" y="13"/>
                    <a:pt x="105" y="13"/>
                  </a:cubicBezTo>
                  <a:cubicBezTo>
                    <a:pt x="103" y="12"/>
                    <a:pt x="102" y="12"/>
                    <a:pt x="101" y="11"/>
                  </a:cubicBezTo>
                  <a:cubicBezTo>
                    <a:pt x="100" y="11"/>
                    <a:pt x="97" y="10"/>
                    <a:pt x="97" y="9"/>
                  </a:cubicBezTo>
                  <a:cubicBezTo>
                    <a:pt x="97" y="9"/>
                    <a:pt x="92" y="8"/>
                    <a:pt x="92" y="7"/>
                  </a:cubicBezTo>
                  <a:cubicBezTo>
                    <a:pt x="92" y="7"/>
                    <a:pt x="81" y="3"/>
                    <a:pt x="79" y="3"/>
                  </a:cubicBezTo>
                  <a:cubicBezTo>
                    <a:pt x="78" y="3"/>
                    <a:pt x="76" y="2"/>
                    <a:pt x="75" y="2"/>
                  </a:cubicBezTo>
                  <a:cubicBezTo>
                    <a:pt x="75" y="2"/>
                    <a:pt x="73" y="2"/>
                    <a:pt x="72" y="1"/>
                  </a:cubicBezTo>
                  <a:cubicBezTo>
                    <a:pt x="70" y="1"/>
                    <a:pt x="68" y="1"/>
                    <a:pt x="65" y="1"/>
                  </a:cubicBezTo>
                  <a:cubicBezTo>
                    <a:pt x="64" y="1"/>
                    <a:pt x="63" y="1"/>
                    <a:pt x="61" y="0"/>
                  </a:cubicBezTo>
                  <a:cubicBezTo>
                    <a:pt x="60" y="1"/>
                    <a:pt x="57" y="0"/>
                    <a:pt x="56" y="1"/>
                  </a:cubicBezTo>
                  <a:cubicBezTo>
                    <a:pt x="54" y="1"/>
                    <a:pt x="51" y="2"/>
                    <a:pt x="50" y="2"/>
                  </a:cubicBezTo>
                  <a:cubicBezTo>
                    <a:pt x="48" y="2"/>
                    <a:pt x="45" y="4"/>
                    <a:pt x="44" y="5"/>
                  </a:cubicBezTo>
                  <a:cubicBezTo>
                    <a:pt x="43" y="5"/>
                    <a:pt x="42" y="6"/>
                    <a:pt x="41" y="6"/>
                  </a:cubicBezTo>
                  <a:cubicBezTo>
                    <a:pt x="40" y="7"/>
                    <a:pt x="34" y="10"/>
                    <a:pt x="34" y="10"/>
                  </a:cubicBezTo>
                  <a:cubicBezTo>
                    <a:pt x="34" y="10"/>
                    <a:pt x="28" y="14"/>
                    <a:pt x="27" y="14"/>
                  </a:cubicBezTo>
                  <a:cubicBezTo>
                    <a:pt x="27" y="15"/>
                    <a:pt x="25" y="15"/>
                    <a:pt x="25" y="16"/>
                  </a:cubicBezTo>
                  <a:cubicBezTo>
                    <a:pt x="24" y="16"/>
                    <a:pt x="23" y="18"/>
                    <a:pt x="22" y="18"/>
                  </a:cubicBezTo>
                  <a:cubicBezTo>
                    <a:pt x="22" y="18"/>
                    <a:pt x="20" y="19"/>
                    <a:pt x="20" y="19"/>
                  </a:cubicBezTo>
                  <a:cubicBezTo>
                    <a:pt x="20" y="20"/>
                    <a:pt x="18" y="21"/>
                    <a:pt x="17" y="21"/>
                  </a:cubicBezTo>
                  <a:cubicBezTo>
                    <a:pt x="17" y="21"/>
                    <a:pt x="16" y="22"/>
                    <a:pt x="16" y="23"/>
                  </a:cubicBezTo>
                  <a:cubicBezTo>
                    <a:pt x="15" y="23"/>
                    <a:pt x="15" y="24"/>
                    <a:pt x="14" y="24"/>
                  </a:cubicBezTo>
                  <a:cubicBezTo>
                    <a:pt x="14" y="24"/>
                    <a:pt x="12" y="25"/>
                    <a:pt x="12" y="25"/>
                  </a:cubicBezTo>
                  <a:cubicBezTo>
                    <a:pt x="12" y="26"/>
                    <a:pt x="12" y="28"/>
                    <a:pt x="11" y="28"/>
                  </a:cubicBezTo>
                  <a:cubicBezTo>
                    <a:pt x="11" y="28"/>
                    <a:pt x="9" y="29"/>
                    <a:pt x="9" y="29"/>
                  </a:cubicBezTo>
                  <a:cubicBezTo>
                    <a:pt x="9" y="29"/>
                    <a:pt x="8" y="30"/>
                    <a:pt x="7" y="32"/>
                  </a:cubicBezTo>
                  <a:cubicBezTo>
                    <a:pt x="6" y="32"/>
                    <a:pt x="4" y="33"/>
                    <a:pt x="3" y="34"/>
                  </a:cubicBezTo>
                  <a:cubicBezTo>
                    <a:pt x="2" y="35"/>
                    <a:pt x="1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" y="38"/>
                    <a:pt x="1" y="39"/>
                  </a:cubicBezTo>
                  <a:cubicBezTo>
                    <a:pt x="1" y="39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0"/>
                    <a:pt x="2" y="40"/>
                    <a:pt x="3" y="39"/>
                  </a:cubicBezTo>
                  <a:cubicBezTo>
                    <a:pt x="3" y="39"/>
                    <a:pt x="4" y="39"/>
                    <a:pt x="4" y="39"/>
                  </a:cubicBezTo>
                  <a:cubicBezTo>
                    <a:pt x="5" y="38"/>
                    <a:pt x="6" y="37"/>
                    <a:pt x="7" y="37"/>
                  </a:cubicBezTo>
                  <a:cubicBezTo>
                    <a:pt x="15" y="33"/>
                    <a:pt x="22" y="29"/>
                    <a:pt x="29" y="25"/>
                  </a:cubicBezTo>
                  <a:cubicBezTo>
                    <a:pt x="33" y="23"/>
                    <a:pt x="36" y="22"/>
                    <a:pt x="40" y="20"/>
                  </a:cubicBezTo>
                  <a:cubicBezTo>
                    <a:pt x="40" y="19"/>
                    <a:pt x="44" y="17"/>
                    <a:pt x="47" y="17"/>
                  </a:cubicBezTo>
                  <a:cubicBezTo>
                    <a:pt x="50" y="16"/>
                    <a:pt x="54" y="17"/>
                    <a:pt x="55" y="18"/>
                  </a:cubicBezTo>
                  <a:cubicBezTo>
                    <a:pt x="56" y="18"/>
                    <a:pt x="59" y="19"/>
                    <a:pt x="60" y="20"/>
                  </a:cubicBezTo>
                  <a:cubicBezTo>
                    <a:pt x="60" y="20"/>
                    <a:pt x="61" y="20"/>
                    <a:pt x="61" y="20"/>
                  </a:cubicBezTo>
                  <a:cubicBezTo>
                    <a:pt x="61" y="20"/>
                    <a:pt x="64" y="21"/>
                    <a:pt x="65" y="21"/>
                  </a:cubicBezTo>
                  <a:cubicBezTo>
                    <a:pt x="66" y="21"/>
                    <a:pt x="66" y="22"/>
                    <a:pt x="67" y="22"/>
                  </a:cubicBezTo>
                  <a:cubicBezTo>
                    <a:pt x="69" y="23"/>
                    <a:pt x="74" y="24"/>
                    <a:pt x="76" y="24"/>
                  </a:cubicBezTo>
                  <a:cubicBezTo>
                    <a:pt x="77" y="25"/>
                    <a:pt x="78" y="26"/>
                    <a:pt x="79" y="26"/>
                  </a:cubicBezTo>
                  <a:cubicBezTo>
                    <a:pt x="80" y="27"/>
                    <a:pt x="80" y="26"/>
                    <a:pt x="82" y="27"/>
                  </a:cubicBezTo>
                  <a:cubicBezTo>
                    <a:pt x="84" y="27"/>
                    <a:pt x="85" y="28"/>
                    <a:pt x="85" y="28"/>
                  </a:cubicBezTo>
                  <a:cubicBezTo>
                    <a:pt x="86" y="28"/>
                    <a:pt x="86" y="28"/>
                    <a:pt x="87" y="29"/>
                  </a:cubicBezTo>
                  <a:cubicBezTo>
                    <a:pt x="87" y="29"/>
                    <a:pt x="88" y="29"/>
                    <a:pt x="89" y="30"/>
                  </a:cubicBezTo>
                  <a:cubicBezTo>
                    <a:pt x="89" y="30"/>
                    <a:pt x="93" y="31"/>
                    <a:pt x="93" y="31"/>
                  </a:cubicBezTo>
                  <a:cubicBezTo>
                    <a:pt x="93" y="31"/>
                    <a:pt x="96" y="32"/>
                    <a:pt x="96" y="32"/>
                  </a:cubicBezTo>
                  <a:cubicBezTo>
                    <a:pt x="97" y="32"/>
                    <a:pt x="98" y="33"/>
                    <a:pt x="98" y="33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6" y="50"/>
                    <a:pt x="156" y="50"/>
                    <a:pt x="156" y="50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7" y="52"/>
                    <a:pt x="177" y="52"/>
                    <a:pt x="177" y="52"/>
                  </a:cubicBezTo>
                  <a:lnTo>
                    <a:pt x="174" y="52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39" name="Freeform 13"/>
            <p:cNvSpPr>
              <a:spLocks/>
            </p:cNvSpPr>
            <p:nvPr/>
          </p:nvSpPr>
          <p:spPr bwMode="auto">
            <a:xfrm>
              <a:off x="4443413" y="3556001"/>
              <a:ext cx="52388" cy="65088"/>
            </a:xfrm>
            <a:custGeom>
              <a:avLst/>
              <a:gdLst>
                <a:gd name="T0" fmla="*/ 196035896 w 14"/>
                <a:gd name="T1" fmla="*/ 234542694 h 17"/>
                <a:gd name="T2" fmla="*/ 126023076 w 14"/>
                <a:gd name="T3" fmla="*/ 249202808 h 17"/>
                <a:gd name="T4" fmla="*/ 42007692 w 14"/>
                <a:gd name="T5" fmla="*/ 219886408 h 17"/>
                <a:gd name="T6" fmla="*/ 0 w 14"/>
                <a:gd name="T7" fmla="*/ 117273261 h 17"/>
                <a:gd name="T8" fmla="*/ 42007692 w 14"/>
                <a:gd name="T9" fmla="*/ 29316401 h 17"/>
                <a:gd name="T10" fmla="*/ 126023076 w 14"/>
                <a:gd name="T11" fmla="*/ 0 h 17"/>
                <a:gd name="T12" fmla="*/ 196035896 w 14"/>
                <a:gd name="T13" fmla="*/ 14660115 h 17"/>
                <a:gd name="T14" fmla="*/ 196035896 w 14"/>
                <a:gd name="T15" fmla="*/ 58636631 h 17"/>
                <a:gd name="T16" fmla="*/ 126023076 w 14"/>
                <a:gd name="T17" fmla="*/ 43976516 h 17"/>
                <a:gd name="T18" fmla="*/ 56010256 w 14"/>
                <a:gd name="T19" fmla="*/ 117273261 h 17"/>
                <a:gd name="T20" fmla="*/ 126023076 w 14"/>
                <a:gd name="T21" fmla="*/ 205226293 h 17"/>
                <a:gd name="T22" fmla="*/ 196035896 w 14"/>
                <a:gd name="T23" fmla="*/ 175906063 h 17"/>
                <a:gd name="T24" fmla="*/ 196035896 w 14"/>
                <a:gd name="T25" fmla="*/ 234542694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7">
                  <a:moveTo>
                    <a:pt x="14" y="16"/>
                  </a:moveTo>
                  <a:cubicBezTo>
                    <a:pt x="13" y="17"/>
                    <a:pt x="11" y="17"/>
                    <a:pt x="9" y="17"/>
                  </a:cubicBezTo>
                  <a:cubicBezTo>
                    <a:pt x="6" y="17"/>
                    <a:pt x="4" y="16"/>
                    <a:pt x="3" y="15"/>
                  </a:cubicBezTo>
                  <a:cubicBezTo>
                    <a:pt x="1" y="13"/>
                    <a:pt x="0" y="11"/>
                    <a:pt x="0" y="8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0" y="0"/>
                    <a:pt x="12" y="0"/>
                    <a:pt x="14" y="1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3"/>
                    <a:pt x="10" y="3"/>
                    <a:pt x="9" y="3"/>
                  </a:cubicBezTo>
                  <a:cubicBezTo>
                    <a:pt x="6" y="3"/>
                    <a:pt x="4" y="5"/>
                    <a:pt x="4" y="8"/>
                  </a:cubicBezTo>
                  <a:cubicBezTo>
                    <a:pt x="4" y="12"/>
                    <a:pt x="7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lnTo>
                    <a:pt x="14" y="16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40" name="Freeform 14"/>
            <p:cNvSpPr>
              <a:spLocks/>
            </p:cNvSpPr>
            <p:nvPr/>
          </p:nvSpPr>
          <p:spPr bwMode="auto">
            <a:xfrm>
              <a:off x="4503738" y="3556001"/>
              <a:ext cx="41275" cy="65088"/>
            </a:xfrm>
            <a:custGeom>
              <a:avLst/>
              <a:gdLst>
                <a:gd name="T0" fmla="*/ 47883763 w 26"/>
                <a:gd name="T1" fmla="*/ 103327994 h 41"/>
                <a:gd name="T2" fmla="*/ 25201563 w 26"/>
                <a:gd name="T3" fmla="*/ 103327994 h 41"/>
                <a:gd name="T4" fmla="*/ 25201563 w 26"/>
                <a:gd name="T5" fmla="*/ 17642023 h 41"/>
                <a:gd name="T6" fmla="*/ 0 w 26"/>
                <a:gd name="T7" fmla="*/ 17642023 h 41"/>
                <a:gd name="T8" fmla="*/ 0 w 26"/>
                <a:gd name="T9" fmla="*/ 0 h 41"/>
                <a:gd name="T10" fmla="*/ 65524063 w 26"/>
                <a:gd name="T11" fmla="*/ 0 h 41"/>
                <a:gd name="T12" fmla="*/ 65524063 w 26"/>
                <a:gd name="T13" fmla="*/ 17642023 h 41"/>
                <a:gd name="T14" fmla="*/ 47883763 w 26"/>
                <a:gd name="T15" fmla="*/ 17642023 h 41"/>
                <a:gd name="T16" fmla="*/ 47883763 w 26"/>
                <a:gd name="T17" fmla="*/ 103327994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41">
                  <a:moveTo>
                    <a:pt x="19" y="41"/>
                  </a:moveTo>
                  <a:lnTo>
                    <a:pt x="10" y="41"/>
                  </a:lnTo>
                  <a:lnTo>
                    <a:pt x="1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7"/>
                  </a:lnTo>
                  <a:lnTo>
                    <a:pt x="19" y="7"/>
                  </a:lnTo>
                  <a:lnTo>
                    <a:pt x="19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41" name="Freeform 15"/>
            <p:cNvSpPr>
              <a:spLocks noEditPoints="1"/>
            </p:cNvSpPr>
            <p:nvPr/>
          </p:nvSpPr>
          <p:spPr bwMode="auto">
            <a:xfrm>
              <a:off x="4560888" y="3556001"/>
              <a:ext cx="41275" cy="65088"/>
            </a:xfrm>
            <a:custGeom>
              <a:avLst/>
              <a:gdLst>
                <a:gd name="T0" fmla="*/ 42239334 w 11"/>
                <a:gd name="T1" fmla="*/ 43976516 h 17"/>
                <a:gd name="T2" fmla="*/ 56317861 w 11"/>
                <a:gd name="T3" fmla="*/ 43976516 h 17"/>
                <a:gd name="T4" fmla="*/ 98557195 w 11"/>
                <a:gd name="T5" fmla="*/ 43976516 h 17"/>
                <a:gd name="T6" fmla="*/ 112635723 w 11"/>
                <a:gd name="T7" fmla="*/ 73296745 h 17"/>
                <a:gd name="T8" fmla="*/ 98557195 w 11"/>
                <a:gd name="T9" fmla="*/ 102613146 h 17"/>
                <a:gd name="T10" fmla="*/ 70396389 w 11"/>
                <a:gd name="T11" fmla="*/ 117273261 h 17"/>
                <a:gd name="T12" fmla="*/ 42239334 w 11"/>
                <a:gd name="T13" fmla="*/ 117273261 h 17"/>
                <a:gd name="T14" fmla="*/ 42239334 w 11"/>
                <a:gd name="T15" fmla="*/ 43976516 h 17"/>
                <a:gd name="T16" fmla="*/ 0 w 11"/>
                <a:gd name="T17" fmla="*/ 0 h 17"/>
                <a:gd name="T18" fmla="*/ 0 w 11"/>
                <a:gd name="T19" fmla="*/ 249202808 h 17"/>
                <a:gd name="T20" fmla="*/ 42239334 w 11"/>
                <a:gd name="T21" fmla="*/ 249202808 h 17"/>
                <a:gd name="T22" fmla="*/ 42239334 w 11"/>
                <a:gd name="T23" fmla="*/ 161249777 h 17"/>
                <a:gd name="T24" fmla="*/ 84478668 w 11"/>
                <a:gd name="T25" fmla="*/ 161249777 h 17"/>
                <a:gd name="T26" fmla="*/ 140796530 w 11"/>
                <a:gd name="T27" fmla="*/ 131929547 h 17"/>
                <a:gd name="T28" fmla="*/ 154875057 w 11"/>
                <a:gd name="T29" fmla="*/ 73296745 h 17"/>
                <a:gd name="T30" fmla="*/ 140796530 w 11"/>
                <a:gd name="T31" fmla="*/ 14660115 h 17"/>
                <a:gd name="T32" fmla="*/ 70396389 w 11"/>
                <a:gd name="T33" fmla="*/ 0 h 17"/>
                <a:gd name="T34" fmla="*/ 0 w 11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" h="17">
                  <a:moveTo>
                    <a:pt x="3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7" y="4"/>
                    <a:pt x="8" y="4"/>
                    <a:pt x="8" y="5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3" y="3"/>
                  </a:lnTo>
                  <a:close/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10" y="9"/>
                  </a:cubicBezTo>
                  <a:cubicBezTo>
                    <a:pt x="11" y="8"/>
                    <a:pt x="11" y="6"/>
                    <a:pt x="11" y="5"/>
                  </a:cubicBezTo>
                  <a:cubicBezTo>
                    <a:pt x="11" y="4"/>
                    <a:pt x="11" y="2"/>
                    <a:pt x="10" y="1"/>
                  </a:cubicBezTo>
                  <a:cubicBezTo>
                    <a:pt x="8" y="0"/>
                    <a:pt x="7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42" name="Freeform 16"/>
            <p:cNvSpPr>
              <a:spLocks noEditPoints="1"/>
            </p:cNvSpPr>
            <p:nvPr/>
          </p:nvSpPr>
          <p:spPr bwMode="auto">
            <a:xfrm>
              <a:off x="4605338" y="3556001"/>
              <a:ext cx="68263" cy="65088"/>
            </a:xfrm>
            <a:custGeom>
              <a:avLst/>
              <a:gdLst>
                <a:gd name="T0" fmla="*/ 37803414 w 43"/>
                <a:gd name="T1" fmla="*/ 68045535 h 41"/>
                <a:gd name="T2" fmla="*/ 55443844 w 43"/>
                <a:gd name="T3" fmla="*/ 30242107 h 41"/>
                <a:gd name="T4" fmla="*/ 68045511 w 43"/>
                <a:gd name="T5" fmla="*/ 68045535 h 41"/>
                <a:gd name="T6" fmla="*/ 37803414 w 43"/>
                <a:gd name="T7" fmla="*/ 68045535 h 41"/>
                <a:gd name="T8" fmla="*/ 85685940 w 43"/>
                <a:gd name="T9" fmla="*/ 103327994 h 41"/>
                <a:gd name="T10" fmla="*/ 108368306 w 43"/>
                <a:gd name="T11" fmla="*/ 103327994 h 41"/>
                <a:gd name="T12" fmla="*/ 60484193 w 43"/>
                <a:gd name="T13" fmla="*/ 0 h 41"/>
                <a:gd name="T14" fmla="*/ 47884113 w 43"/>
                <a:gd name="T15" fmla="*/ 0 h 41"/>
                <a:gd name="T16" fmla="*/ 0 w 43"/>
                <a:gd name="T17" fmla="*/ 103327994 h 41"/>
                <a:gd name="T18" fmla="*/ 25201747 w 43"/>
                <a:gd name="T19" fmla="*/ 103327994 h 41"/>
                <a:gd name="T20" fmla="*/ 30242097 w 43"/>
                <a:gd name="T21" fmla="*/ 80645620 h 41"/>
                <a:gd name="T22" fmla="*/ 73085860 w 43"/>
                <a:gd name="T23" fmla="*/ 80645620 h 41"/>
                <a:gd name="T24" fmla="*/ 85685940 w 43"/>
                <a:gd name="T25" fmla="*/ 103327994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" h="41">
                  <a:moveTo>
                    <a:pt x="15" y="27"/>
                  </a:moveTo>
                  <a:lnTo>
                    <a:pt x="22" y="12"/>
                  </a:lnTo>
                  <a:lnTo>
                    <a:pt x="27" y="27"/>
                  </a:lnTo>
                  <a:lnTo>
                    <a:pt x="15" y="27"/>
                  </a:lnTo>
                  <a:close/>
                  <a:moveTo>
                    <a:pt x="34" y="41"/>
                  </a:moveTo>
                  <a:lnTo>
                    <a:pt x="43" y="4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0" y="41"/>
                  </a:lnTo>
                  <a:lnTo>
                    <a:pt x="10" y="41"/>
                  </a:lnTo>
                  <a:lnTo>
                    <a:pt x="12" y="32"/>
                  </a:lnTo>
                  <a:lnTo>
                    <a:pt x="29" y="32"/>
                  </a:lnTo>
                  <a:lnTo>
                    <a:pt x="34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43" name="Freeform 17"/>
            <p:cNvSpPr>
              <a:spLocks/>
            </p:cNvSpPr>
            <p:nvPr/>
          </p:nvSpPr>
          <p:spPr bwMode="auto">
            <a:xfrm>
              <a:off x="4678363" y="3556001"/>
              <a:ext cx="60325" cy="65088"/>
            </a:xfrm>
            <a:custGeom>
              <a:avLst/>
              <a:gdLst>
                <a:gd name="T0" fmla="*/ 35282188 w 38"/>
                <a:gd name="T1" fmla="*/ 50403512 h 41"/>
                <a:gd name="T2" fmla="*/ 5040313 w 38"/>
                <a:gd name="T3" fmla="*/ 0 h 41"/>
                <a:gd name="T4" fmla="*/ 30241875 w 38"/>
                <a:gd name="T5" fmla="*/ 0 h 41"/>
                <a:gd name="T6" fmla="*/ 47883763 w 38"/>
                <a:gd name="T7" fmla="*/ 30242107 h 41"/>
                <a:gd name="T8" fmla="*/ 70564375 w 38"/>
                <a:gd name="T9" fmla="*/ 0 h 41"/>
                <a:gd name="T10" fmla="*/ 95765938 w 38"/>
                <a:gd name="T11" fmla="*/ 0 h 41"/>
                <a:gd name="T12" fmla="*/ 57964388 w 38"/>
                <a:gd name="T13" fmla="*/ 50403512 h 41"/>
                <a:gd name="T14" fmla="*/ 95765938 w 38"/>
                <a:gd name="T15" fmla="*/ 103327994 h 41"/>
                <a:gd name="T16" fmla="*/ 70564375 w 38"/>
                <a:gd name="T17" fmla="*/ 103327994 h 41"/>
                <a:gd name="T18" fmla="*/ 47883763 w 38"/>
                <a:gd name="T19" fmla="*/ 68045535 h 41"/>
                <a:gd name="T20" fmla="*/ 22682200 w 38"/>
                <a:gd name="T21" fmla="*/ 103327994 h 41"/>
                <a:gd name="T22" fmla="*/ 0 w 38"/>
                <a:gd name="T23" fmla="*/ 103327994 h 41"/>
                <a:gd name="T24" fmla="*/ 35282188 w 38"/>
                <a:gd name="T25" fmla="*/ 50403512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41">
                  <a:moveTo>
                    <a:pt x="14" y="20"/>
                  </a:moveTo>
                  <a:lnTo>
                    <a:pt x="2" y="0"/>
                  </a:lnTo>
                  <a:lnTo>
                    <a:pt x="12" y="0"/>
                  </a:lnTo>
                  <a:lnTo>
                    <a:pt x="19" y="12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23" y="20"/>
                  </a:lnTo>
                  <a:lnTo>
                    <a:pt x="38" y="41"/>
                  </a:lnTo>
                  <a:lnTo>
                    <a:pt x="28" y="41"/>
                  </a:lnTo>
                  <a:lnTo>
                    <a:pt x="19" y="27"/>
                  </a:lnTo>
                  <a:lnTo>
                    <a:pt x="9" y="41"/>
                  </a:lnTo>
                  <a:lnTo>
                    <a:pt x="0" y="41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44" name="Freeform 18"/>
            <p:cNvSpPr>
              <a:spLocks noEditPoints="1"/>
            </p:cNvSpPr>
            <p:nvPr/>
          </p:nvSpPr>
          <p:spPr bwMode="auto">
            <a:xfrm>
              <a:off x="4749801" y="3556001"/>
              <a:ext cx="71438" cy="65088"/>
            </a:xfrm>
            <a:custGeom>
              <a:avLst/>
              <a:gdLst>
                <a:gd name="T0" fmla="*/ 141368282 w 19"/>
                <a:gd name="T1" fmla="*/ 205226293 h 17"/>
                <a:gd name="T2" fmla="*/ 56548817 w 19"/>
                <a:gd name="T3" fmla="*/ 117273261 h 17"/>
                <a:gd name="T4" fmla="*/ 141368282 w 19"/>
                <a:gd name="T5" fmla="*/ 43976516 h 17"/>
                <a:gd name="T6" fmla="*/ 212050543 w 19"/>
                <a:gd name="T7" fmla="*/ 117273261 h 17"/>
                <a:gd name="T8" fmla="*/ 141368282 w 19"/>
                <a:gd name="T9" fmla="*/ 205226293 h 17"/>
                <a:gd name="T10" fmla="*/ 141368282 w 19"/>
                <a:gd name="T11" fmla="*/ 0 h 17"/>
                <a:gd name="T12" fmla="*/ 0 w 19"/>
                <a:gd name="T13" fmla="*/ 117273261 h 17"/>
                <a:gd name="T14" fmla="*/ 141368282 w 19"/>
                <a:gd name="T15" fmla="*/ 249202808 h 17"/>
                <a:gd name="T16" fmla="*/ 268599360 w 19"/>
                <a:gd name="T17" fmla="*/ 117273261 h 17"/>
                <a:gd name="T18" fmla="*/ 141368282 w 19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7">
                  <a:moveTo>
                    <a:pt x="10" y="14"/>
                  </a:moveTo>
                  <a:cubicBezTo>
                    <a:pt x="6" y="14"/>
                    <a:pt x="4" y="12"/>
                    <a:pt x="4" y="8"/>
                  </a:cubicBezTo>
                  <a:cubicBezTo>
                    <a:pt x="4" y="5"/>
                    <a:pt x="6" y="3"/>
                    <a:pt x="10" y="3"/>
                  </a:cubicBezTo>
                  <a:cubicBezTo>
                    <a:pt x="13" y="3"/>
                    <a:pt x="15" y="5"/>
                    <a:pt x="15" y="8"/>
                  </a:cubicBezTo>
                  <a:cubicBezTo>
                    <a:pt x="15" y="12"/>
                    <a:pt x="13" y="14"/>
                    <a:pt x="10" y="14"/>
                  </a:cubicBezTo>
                  <a:close/>
                  <a:moveTo>
                    <a:pt x="10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4"/>
                    <a:pt x="4" y="17"/>
                    <a:pt x="10" y="17"/>
                  </a:cubicBezTo>
                  <a:cubicBezTo>
                    <a:pt x="15" y="17"/>
                    <a:pt x="19" y="14"/>
                    <a:pt x="19" y="8"/>
                  </a:cubicBezTo>
                  <a:cubicBezTo>
                    <a:pt x="19" y="3"/>
                    <a:pt x="15" y="0"/>
                    <a:pt x="10" y="0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45" name="Freeform 19"/>
            <p:cNvSpPr>
              <a:spLocks noEditPoints="1"/>
            </p:cNvSpPr>
            <p:nvPr/>
          </p:nvSpPr>
          <p:spPr bwMode="auto">
            <a:xfrm>
              <a:off x="4837113" y="3556001"/>
              <a:ext cx="44450" cy="65088"/>
            </a:xfrm>
            <a:custGeom>
              <a:avLst/>
              <a:gdLst>
                <a:gd name="T0" fmla="*/ 54884638 w 12"/>
                <a:gd name="T1" fmla="*/ 43976516 h 17"/>
                <a:gd name="T2" fmla="*/ 68604871 w 12"/>
                <a:gd name="T3" fmla="*/ 43976516 h 17"/>
                <a:gd name="T4" fmla="*/ 96045338 w 12"/>
                <a:gd name="T5" fmla="*/ 73296745 h 17"/>
                <a:gd name="T6" fmla="*/ 68604871 w 12"/>
                <a:gd name="T7" fmla="*/ 102613146 h 17"/>
                <a:gd name="T8" fmla="*/ 54884638 w 12"/>
                <a:gd name="T9" fmla="*/ 102613146 h 17"/>
                <a:gd name="T10" fmla="*/ 54884638 w 12"/>
                <a:gd name="T11" fmla="*/ 43976516 h 17"/>
                <a:gd name="T12" fmla="*/ 0 w 12"/>
                <a:gd name="T13" fmla="*/ 0 h 17"/>
                <a:gd name="T14" fmla="*/ 0 w 12"/>
                <a:gd name="T15" fmla="*/ 249202808 h 17"/>
                <a:gd name="T16" fmla="*/ 82325104 w 12"/>
                <a:gd name="T17" fmla="*/ 249202808 h 17"/>
                <a:gd name="T18" fmla="*/ 150929975 w 12"/>
                <a:gd name="T19" fmla="*/ 234542694 h 17"/>
                <a:gd name="T20" fmla="*/ 164650208 w 12"/>
                <a:gd name="T21" fmla="*/ 175906063 h 17"/>
                <a:gd name="T22" fmla="*/ 150929975 w 12"/>
                <a:gd name="T23" fmla="*/ 131929547 h 17"/>
                <a:gd name="T24" fmla="*/ 123489508 w 12"/>
                <a:gd name="T25" fmla="*/ 117273261 h 17"/>
                <a:gd name="T26" fmla="*/ 150929975 w 12"/>
                <a:gd name="T27" fmla="*/ 73296745 h 17"/>
                <a:gd name="T28" fmla="*/ 123489508 w 12"/>
                <a:gd name="T29" fmla="*/ 14660115 h 17"/>
                <a:gd name="T30" fmla="*/ 68604871 w 12"/>
                <a:gd name="T31" fmla="*/ 0 h 17"/>
                <a:gd name="T32" fmla="*/ 0 w 12"/>
                <a:gd name="T33" fmla="*/ 0 h 17"/>
                <a:gd name="T34" fmla="*/ 54884638 w 12"/>
                <a:gd name="T35" fmla="*/ 146589662 h 17"/>
                <a:gd name="T36" fmla="*/ 68604871 w 12"/>
                <a:gd name="T37" fmla="*/ 146589662 h 17"/>
                <a:gd name="T38" fmla="*/ 96045338 w 12"/>
                <a:gd name="T39" fmla="*/ 146589662 h 17"/>
                <a:gd name="T40" fmla="*/ 123489508 w 12"/>
                <a:gd name="T41" fmla="*/ 175906063 h 17"/>
                <a:gd name="T42" fmla="*/ 109765571 w 12"/>
                <a:gd name="T43" fmla="*/ 205226293 h 17"/>
                <a:gd name="T44" fmla="*/ 68604871 w 12"/>
                <a:gd name="T45" fmla="*/ 205226293 h 17"/>
                <a:gd name="T46" fmla="*/ 54884638 w 12"/>
                <a:gd name="T47" fmla="*/ 205226293 h 17"/>
                <a:gd name="T48" fmla="*/ 54884638 w 12"/>
                <a:gd name="T49" fmla="*/ 146589662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" h="17">
                  <a:moveTo>
                    <a:pt x="4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7" y="3"/>
                    <a:pt x="7" y="5"/>
                  </a:cubicBezTo>
                  <a:cubicBezTo>
                    <a:pt x="7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lnTo>
                    <a:pt x="4" y="3"/>
                  </a:lnTo>
                  <a:close/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7"/>
                    <a:pt x="9" y="17"/>
                    <a:pt x="11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2" y="10"/>
                    <a:pt x="11" y="9"/>
                  </a:cubicBezTo>
                  <a:cubicBezTo>
                    <a:pt x="10" y="9"/>
                    <a:pt x="10" y="8"/>
                    <a:pt x="9" y="8"/>
                  </a:cubicBezTo>
                  <a:cubicBezTo>
                    <a:pt x="9" y="8"/>
                    <a:pt x="11" y="7"/>
                    <a:pt x="11" y="5"/>
                  </a:cubicBezTo>
                  <a:cubicBezTo>
                    <a:pt x="11" y="3"/>
                    <a:pt x="10" y="2"/>
                    <a:pt x="9" y="1"/>
                  </a:cubicBezTo>
                  <a:cubicBezTo>
                    <a:pt x="8" y="0"/>
                    <a:pt x="6" y="0"/>
                    <a:pt x="5" y="0"/>
                  </a:cubicBezTo>
                  <a:lnTo>
                    <a:pt x="0" y="0"/>
                  </a:lnTo>
                  <a:close/>
                  <a:moveTo>
                    <a:pt x="4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9" y="11"/>
                    <a:pt x="9" y="12"/>
                  </a:cubicBezTo>
                  <a:cubicBezTo>
                    <a:pt x="9" y="12"/>
                    <a:pt x="8" y="13"/>
                    <a:pt x="8" y="14"/>
                  </a:cubicBezTo>
                  <a:cubicBezTo>
                    <a:pt x="7" y="14"/>
                    <a:pt x="6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46" name="Freeform 20"/>
            <p:cNvSpPr>
              <a:spLocks noEditPoints="1"/>
            </p:cNvSpPr>
            <p:nvPr/>
          </p:nvSpPr>
          <p:spPr bwMode="auto">
            <a:xfrm>
              <a:off x="4897438" y="3556001"/>
              <a:ext cx="66675" cy="65088"/>
            </a:xfrm>
            <a:custGeom>
              <a:avLst/>
              <a:gdLst>
                <a:gd name="T0" fmla="*/ 123489508 w 18"/>
                <a:gd name="T1" fmla="*/ 205226293 h 17"/>
                <a:gd name="T2" fmla="*/ 41164404 w 18"/>
                <a:gd name="T3" fmla="*/ 117273261 h 17"/>
                <a:gd name="T4" fmla="*/ 123489508 w 18"/>
                <a:gd name="T5" fmla="*/ 43976516 h 17"/>
                <a:gd name="T6" fmla="*/ 205814613 w 18"/>
                <a:gd name="T7" fmla="*/ 117273261 h 17"/>
                <a:gd name="T8" fmla="*/ 123489508 w 18"/>
                <a:gd name="T9" fmla="*/ 205226293 h 17"/>
                <a:gd name="T10" fmla="*/ 123489508 w 18"/>
                <a:gd name="T11" fmla="*/ 0 h 17"/>
                <a:gd name="T12" fmla="*/ 0 w 18"/>
                <a:gd name="T13" fmla="*/ 117273261 h 17"/>
                <a:gd name="T14" fmla="*/ 123489508 w 18"/>
                <a:gd name="T15" fmla="*/ 249202808 h 17"/>
                <a:gd name="T16" fmla="*/ 246975313 w 18"/>
                <a:gd name="T17" fmla="*/ 117273261 h 17"/>
                <a:gd name="T18" fmla="*/ 123489508 w 18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17">
                  <a:moveTo>
                    <a:pt x="9" y="14"/>
                  </a:moveTo>
                  <a:cubicBezTo>
                    <a:pt x="6" y="14"/>
                    <a:pt x="3" y="12"/>
                    <a:pt x="3" y="8"/>
                  </a:cubicBezTo>
                  <a:cubicBezTo>
                    <a:pt x="3" y="5"/>
                    <a:pt x="6" y="3"/>
                    <a:pt x="9" y="3"/>
                  </a:cubicBezTo>
                  <a:cubicBezTo>
                    <a:pt x="12" y="3"/>
                    <a:pt x="15" y="5"/>
                    <a:pt x="15" y="8"/>
                  </a:cubicBezTo>
                  <a:cubicBezTo>
                    <a:pt x="15" y="12"/>
                    <a:pt x="12" y="14"/>
                    <a:pt x="9" y="14"/>
                  </a:cubicBezTo>
                  <a:close/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5" y="17"/>
                    <a:pt x="18" y="14"/>
                    <a:pt x="18" y="8"/>
                  </a:cubicBezTo>
                  <a:cubicBezTo>
                    <a:pt x="18" y="3"/>
                    <a:pt x="15" y="0"/>
                    <a:pt x="9" y="0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47" name="Freeform 21"/>
            <p:cNvSpPr>
              <a:spLocks noEditPoints="1"/>
            </p:cNvSpPr>
            <p:nvPr/>
          </p:nvSpPr>
          <p:spPr bwMode="auto">
            <a:xfrm>
              <a:off x="4983163" y="3533776"/>
              <a:ext cx="57150" cy="87313"/>
            </a:xfrm>
            <a:custGeom>
              <a:avLst/>
              <a:gdLst>
                <a:gd name="T0" fmla="*/ 43548300 w 15"/>
                <a:gd name="T1" fmla="*/ 86466444 h 23"/>
                <a:gd name="T2" fmla="*/ 43548300 w 15"/>
                <a:gd name="T3" fmla="*/ 244992686 h 23"/>
                <a:gd name="T4" fmla="*/ 188709300 w 15"/>
                <a:gd name="T5" fmla="*/ 86466444 h 23"/>
                <a:gd name="T6" fmla="*/ 217741500 w 15"/>
                <a:gd name="T7" fmla="*/ 86466444 h 23"/>
                <a:gd name="T8" fmla="*/ 217741500 w 15"/>
                <a:gd name="T9" fmla="*/ 331459129 h 23"/>
                <a:gd name="T10" fmla="*/ 174193200 w 15"/>
                <a:gd name="T11" fmla="*/ 331459129 h 23"/>
                <a:gd name="T12" fmla="*/ 174193200 w 15"/>
                <a:gd name="T13" fmla="*/ 158522446 h 23"/>
                <a:gd name="T14" fmla="*/ 29032200 w 15"/>
                <a:gd name="T15" fmla="*/ 331459129 h 23"/>
                <a:gd name="T16" fmla="*/ 0 w 15"/>
                <a:gd name="T17" fmla="*/ 331459129 h 23"/>
                <a:gd name="T18" fmla="*/ 0 w 15"/>
                <a:gd name="T19" fmla="*/ 86466444 h 23"/>
                <a:gd name="T20" fmla="*/ 43548300 w 15"/>
                <a:gd name="T21" fmla="*/ 86466444 h 23"/>
                <a:gd name="T22" fmla="*/ 72580500 w 15"/>
                <a:gd name="T23" fmla="*/ 0 h 23"/>
                <a:gd name="T24" fmla="*/ 116128800 w 15"/>
                <a:gd name="T25" fmla="*/ 28820882 h 23"/>
                <a:gd name="T26" fmla="*/ 145161000 w 15"/>
                <a:gd name="T27" fmla="*/ 0 h 23"/>
                <a:gd name="T28" fmla="*/ 174193200 w 15"/>
                <a:gd name="T29" fmla="*/ 14410441 h 23"/>
                <a:gd name="T30" fmla="*/ 116128800 w 15"/>
                <a:gd name="T31" fmla="*/ 57645561 h 23"/>
                <a:gd name="T32" fmla="*/ 43548300 w 15"/>
                <a:gd name="T33" fmla="*/ 14410441 h 23"/>
                <a:gd name="T34" fmla="*/ 72580500 w 15"/>
                <a:gd name="T35" fmla="*/ 0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" h="23">
                  <a:moveTo>
                    <a:pt x="3" y="6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3" y="6"/>
                  </a:lnTo>
                  <a:close/>
                  <a:moveTo>
                    <a:pt x="5" y="0"/>
                  </a:moveTo>
                  <a:cubicBezTo>
                    <a:pt x="6" y="2"/>
                    <a:pt x="7" y="2"/>
                    <a:pt x="8" y="2"/>
                  </a:cubicBezTo>
                  <a:cubicBezTo>
                    <a:pt x="8" y="2"/>
                    <a:pt x="9" y="2"/>
                    <a:pt x="10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3"/>
                    <a:pt x="10" y="4"/>
                    <a:pt x="8" y="4"/>
                  </a:cubicBezTo>
                  <a:cubicBezTo>
                    <a:pt x="5" y="4"/>
                    <a:pt x="4" y="3"/>
                    <a:pt x="3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48" name="Freeform 22"/>
            <p:cNvSpPr>
              <a:spLocks noEditPoints="1"/>
            </p:cNvSpPr>
            <p:nvPr/>
          </p:nvSpPr>
          <p:spPr bwMode="auto">
            <a:xfrm>
              <a:off x="5081588" y="3556001"/>
              <a:ext cx="65088" cy="80963"/>
            </a:xfrm>
            <a:custGeom>
              <a:avLst/>
              <a:gdLst>
                <a:gd name="T0" fmla="*/ 102613146 w 17"/>
                <a:gd name="T1" fmla="*/ 44591336 h 21"/>
                <a:gd name="T2" fmla="*/ 175906063 w 17"/>
                <a:gd name="T3" fmla="*/ 44591336 h 21"/>
                <a:gd name="T4" fmla="*/ 175906063 w 17"/>
                <a:gd name="T5" fmla="*/ 208094187 h 21"/>
                <a:gd name="T6" fmla="*/ 73296745 w 17"/>
                <a:gd name="T7" fmla="*/ 208094187 h 21"/>
                <a:gd name="T8" fmla="*/ 87953032 w 17"/>
                <a:gd name="T9" fmla="*/ 178369200 h 21"/>
                <a:gd name="T10" fmla="*/ 102613146 w 17"/>
                <a:gd name="T11" fmla="*/ 104049021 h 21"/>
                <a:gd name="T12" fmla="*/ 102613146 w 17"/>
                <a:gd name="T13" fmla="*/ 44591336 h 21"/>
                <a:gd name="T14" fmla="*/ 58636631 w 17"/>
                <a:gd name="T15" fmla="*/ 0 h 21"/>
                <a:gd name="T16" fmla="*/ 58636631 w 17"/>
                <a:gd name="T17" fmla="*/ 104049021 h 21"/>
                <a:gd name="T18" fmla="*/ 43976516 w 17"/>
                <a:gd name="T19" fmla="*/ 178369200 h 21"/>
                <a:gd name="T20" fmla="*/ 0 w 17"/>
                <a:gd name="T21" fmla="*/ 208094187 h 21"/>
                <a:gd name="T22" fmla="*/ 0 w 17"/>
                <a:gd name="T23" fmla="*/ 312143208 h 21"/>
                <a:gd name="T24" fmla="*/ 43976516 w 17"/>
                <a:gd name="T25" fmla="*/ 312143208 h 21"/>
                <a:gd name="T26" fmla="*/ 43976516 w 17"/>
                <a:gd name="T27" fmla="*/ 252685523 h 21"/>
                <a:gd name="T28" fmla="*/ 205226293 w 17"/>
                <a:gd name="T29" fmla="*/ 252685523 h 21"/>
                <a:gd name="T30" fmla="*/ 205226293 w 17"/>
                <a:gd name="T31" fmla="*/ 312143208 h 21"/>
                <a:gd name="T32" fmla="*/ 249202808 w 17"/>
                <a:gd name="T33" fmla="*/ 312143208 h 21"/>
                <a:gd name="T34" fmla="*/ 249202808 w 17"/>
                <a:gd name="T35" fmla="*/ 208094187 h 21"/>
                <a:gd name="T36" fmla="*/ 219886408 w 17"/>
                <a:gd name="T37" fmla="*/ 208094187 h 21"/>
                <a:gd name="T38" fmla="*/ 219886408 w 17"/>
                <a:gd name="T39" fmla="*/ 0 h 21"/>
                <a:gd name="T40" fmla="*/ 58636631 w 17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" h="21">
                  <a:moveTo>
                    <a:pt x="7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6" y="12"/>
                  </a:cubicBezTo>
                  <a:cubicBezTo>
                    <a:pt x="7" y="11"/>
                    <a:pt x="7" y="10"/>
                    <a:pt x="7" y="7"/>
                  </a:cubicBezTo>
                  <a:lnTo>
                    <a:pt x="7" y="3"/>
                  </a:lnTo>
                  <a:close/>
                  <a:moveTo>
                    <a:pt x="4" y="0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49" name="Freeform 23"/>
            <p:cNvSpPr>
              <a:spLocks noEditPoints="1"/>
            </p:cNvSpPr>
            <p:nvPr/>
          </p:nvSpPr>
          <p:spPr bwMode="auto">
            <a:xfrm>
              <a:off x="5157788" y="3556001"/>
              <a:ext cx="71438" cy="65088"/>
            </a:xfrm>
            <a:custGeom>
              <a:avLst/>
              <a:gdLst>
                <a:gd name="T0" fmla="*/ 127231078 w 19"/>
                <a:gd name="T1" fmla="*/ 205226293 h 17"/>
                <a:gd name="T2" fmla="*/ 42411613 w 19"/>
                <a:gd name="T3" fmla="*/ 117273261 h 17"/>
                <a:gd name="T4" fmla="*/ 127231078 w 19"/>
                <a:gd name="T5" fmla="*/ 43976516 h 17"/>
                <a:gd name="T6" fmla="*/ 212050543 w 19"/>
                <a:gd name="T7" fmla="*/ 117273261 h 17"/>
                <a:gd name="T8" fmla="*/ 127231078 w 19"/>
                <a:gd name="T9" fmla="*/ 205226293 h 17"/>
                <a:gd name="T10" fmla="*/ 127231078 w 19"/>
                <a:gd name="T11" fmla="*/ 0 h 17"/>
                <a:gd name="T12" fmla="*/ 0 w 19"/>
                <a:gd name="T13" fmla="*/ 117273261 h 17"/>
                <a:gd name="T14" fmla="*/ 127231078 w 19"/>
                <a:gd name="T15" fmla="*/ 249202808 h 17"/>
                <a:gd name="T16" fmla="*/ 268599360 w 19"/>
                <a:gd name="T17" fmla="*/ 117273261 h 17"/>
                <a:gd name="T18" fmla="*/ 127231078 w 19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7">
                  <a:moveTo>
                    <a:pt x="9" y="14"/>
                  </a:moveTo>
                  <a:cubicBezTo>
                    <a:pt x="6" y="14"/>
                    <a:pt x="3" y="12"/>
                    <a:pt x="3" y="8"/>
                  </a:cubicBezTo>
                  <a:cubicBezTo>
                    <a:pt x="3" y="5"/>
                    <a:pt x="6" y="3"/>
                    <a:pt x="9" y="3"/>
                  </a:cubicBezTo>
                  <a:cubicBezTo>
                    <a:pt x="13" y="3"/>
                    <a:pt x="15" y="5"/>
                    <a:pt x="15" y="8"/>
                  </a:cubicBezTo>
                  <a:cubicBezTo>
                    <a:pt x="15" y="12"/>
                    <a:pt x="13" y="14"/>
                    <a:pt x="9" y="14"/>
                  </a:cubicBezTo>
                  <a:close/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5" y="17"/>
                    <a:pt x="19" y="14"/>
                    <a:pt x="19" y="8"/>
                  </a:cubicBezTo>
                  <a:cubicBezTo>
                    <a:pt x="19" y="3"/>
                    <a:pt x="15" y="0"/>
                    <a:pt x="9" y="0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50" name="Freeform 24"/>
            <p:cNvSpPr>
              <a:spLocks/>
            </p:cNvSpPr>
            <p:nvPr/>
          </p:nvSpPr>
          <p:spPr bwMode="auto">
            <a:xfrm>
              <a:off x="5240338" y="3556001"/>
              <a:ext cx="79375" cy="65088"/>
            </a:xfrm>
            <a:custGeom>
              <a:avLst/>
              <a:gdLst>
                <a:gd name="T0" fmla="*/ 0 w 50"/>
                <a:gd name="T1" fmla="*/ 103327994 h 41"/>
                <a:gd name="T2" fmla="*/ 17641888 w 50"/>
                <a:gd name="T3" fmla="*/ 0 h 41"/>
                <a:gd name="T4" fmla="*/ 35282188 w 50"/>
                <a:gd name="T5" fmla="*/ 0 h 41"/>
                <a:gd name="T6" fmla="*/ 65524063 w 50"/>
                <a:gd name="T7" fmla="*/ 68045535 h 41"/>
                <a:gd name="T8" fmla="*/ 90725625 w 50"/>
                <a:gd name="T9" fmla="*/ 0 h 41"/>
                <a:gd name="T10" fmla="*/ 108367513 w 50"/>
                <a:gd name="T11" fmla="*/ 0 h 41"/>
                <a:gd name="T12" fmla="*/ 126007813 w 50"/>
                <a:gd name="T13" fmla="*/ 103327994 h 41"/>
                <a:gd name="T14" fmla="*/ 103327200 w 50"/>
                <a:gd name="T15" fmla="*/ 103327994 h 41"/>
                <a:gd name="T16" fmla="*/ 95765938 w 50"/>
                <a:gd name="T17" fmla="*/ 37803428 h 41"/>
                <a:gd name="T18" fmla="*/ 65524063 w 50"/>
                <a:gd name="T19" fmla="*/ 103327994 h 41"/>
                <a:gd name="T20" fmla="*/ 60483750 w 50"/>
                <a:gd name="T21" fmla="*/ 103327994 h 41"/>
                <a:gd name="T22" fmla="*/ 30241875 w 50"/>
                <a:gd name="T23" fmla="*/ 37803428 h 41"/>
                <a:gd name="T24" fmla="*/ 25201563 w 50"/>
                <a:gd name="T25" fmla="*/ 103327994 h 41"/>
                <a:gd name="T26" fmla="*/ 0 w 50"/>
                <a:gd name="T27" fmla="*/ 103327994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41">
                  <a:moveTo>
                    <a:pt x="0" y="41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6" y="27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0" y="41"/>
                  </a:lnTo>
                  <a:lnTo>
                    <a:pt x="41" y="41"/>
                  </a:lnTo>
                  <a:lnTo>
                    <a:pt x="38" y="15"/>
                  </a:lnTo>
                  <a:lnTo>
                    <a:pt x="26" y="41"/>
                  </a:lnTo>
                  <a:lnTo>
                    <a:pt x="24" y="41"/>
                  </a:lnTo>
                  <a:lnTo>
                    <a:pt x="12" y="15"/>
                  </a:lnTo>
                  <a:lnTo>
                    <a:pt x="1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pic>
        <p:nvPicPr>
          <p:cNvPr id="1051" name="Picture 27" descr="C:\Users\kotlyarenko\Desktop\Волна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93096"/>
            <a:ext cx="914400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2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79388" y="404664"/>
            <a:ext cx="775017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9388" y="1196975"/>
            <a:ext cx="8785225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6913" y="6453188"/>
            <a:ext cx="827087" cy="26828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Tahoma" panose="020B0604030504040204" pitchFamily="34" charset="0"/>
                <a:cs typeface="+mn-cs"/>
              </a:defRPr>
            </a:lvl1pPr>
          </a:lstStyle>
          <a:p>
            <a:fld id="{6C7D7167-534F-49A2-8739-7B9DC715C852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1030" name="Группа 1024"/>
          <p:cNvGrpSpPr>
            <a:grpSpLocks/>
          </p:cNvGrpSpPr>
          <p:nvPr/>
        </p:nvGrpSpPr>
        <p:grpSpPr bwMode="auto">
          <a:xfrm>
            <a:off x="7407275" y="476250"/>
            <a:ext cx="1557338" cy="431800"/>
            <a:chOff x="3821113" y="3221038"/>
            <a:chExt cx="1498600" cy="415926"/>
          </a:xfrm>
        </p:grpSpPr>
        <p:sp>
          <p:nvSpPr>
            <p:cNvPr id="1031" name="AutoShape 4"/>
            <p:cNvSpPr>
              <a:spLocks noChangeAspect="1" noChangeArrowheads="1" noTextEdit="1"/>
            </p:cNvSpPr>
            <p:nvPr/>
          </p:nvSpPr>
          <p:spPr bwMode="auto">
            <a:xfrm>
              <a:off x="3824288" y="3221038"/>
              <a:ext cx="1495425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4205288" y="3417888"/>
              <a:ext cx="219075" cy="211138"/>
            </a:xfrm>
            <a:custGeom>
              <a:avLst/>
              <a:gdLst>
                <a:gd name="T0" fmla="*/ 0 w 138"/>
                <a:gd name="T1" fmla="*/ 0 h 133"/>
                <a:gd name="T2" fmla="*/ 133569075 w 138"/>
                <a:gd name="T3" fmla="*/ 0 h 133"/>
                <a:gd name="T4" fmla="*/ 133569075 w 138"/>
                <a:gd name="T5" fmla="*/ 120967786 h 133"/>
                <a:gd name="T6" fmla="*/ 204133450 w 138"/>
                <a:gd name="T7" fmla="*/ 0 h 133"/>
                <a:gd name="T8" fmla="*/ 347781563 w 138"/>
                <a:gd name="T9" fmla="*/ 0 h 133"/>
                <a:gd name="T10" fmla="*/ 234375325 w 138"/>
                <a:gd name="T11" fmla="*/ 158771013 h 133"/>
                <a:gd name="T12" fmla="*/ 347781563 w 138"/>
                <a:gd name="T13" fmla="*/ 335182369 h 133"/>
                <a:gd name="T14" fmla="*/ 199093138 w 138"/>
                <a:gd name="T15" fmla="*/ 335182369 h 133"/>
                <a:gd name="T16" fmla="*/ 133569075 w 138"/>
                <a:gd name="T17" fmla="*/ 206653302 h 133"/>
                <a:gd name="T18" fmla="*/ 133569075 w 138"/>
                <a:gd name="T19" fmla="*/ 335182369 h 133"/>
                <a:gd name="T20" fmla="*/ 0 w 138"/>
                <a:gd name="T21" fmla="*/ 335182369 h 133"/>
                <a:gd name="T22" fmla="*/ 0 w 138"/>
                <a:gd name="T23" fmla="*/ 0 h 1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3">
                  <a:moveTo>
                    <a:pt x="0" y="0"/>
                  </a:moveTo>
                  <a:lnTo>
                    <a:pt x="53" y="0"/>
                  </a:lnTo>
                  <a:lnTo>
                    <a:pt x="53" y="48"/>
                  </a:lnTo>
                  <a:lnTo>
                    <a:pt x="81" y="0"/>
                  </a:lnTo>
                  <a:lnTo>
                    <a:pt x="138" y="0"/>
                  </a:lnTo>
                  <a:lnTo>
                    <a:pt x="93" y="63"/>
                  </a:lnTo>
                  <a:lnTo>
                    <a:pt x="138" y="133"/>
                  </a:lnTo>
                  <a:lnTo>
                    <a:pt x="79" y="133"/>
                  </a:lnTo>
                  <a:lnTo>
                    <a:pt x="53" y="82"/>
                  </a:lnTo>
                  <a:lnTo>
                    <a:pt x="53" y="133"/>
                  </a:lnTo>
                  <a:lnTo>
                    <a:pt x="0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3" name="Freeform 7"/>
            <p:cNvSpPr>
              <a:spLocks/>
            </p:cNvSpPr>
            <p:nvPr/>
          </p:nvSpPr>
          <p:spPr bwMode="auto">
            <a:xfrm>
              <a:off x="4013201" y="3409951"/>
              <a:ext cx="173038" cy="223838"/>
            </a:xfrm>
            <a:custGeom>
              <a:avLst/>
              <a:gdLst>
                <a:gd name="T0" fmla="*/ 650916292 w 46"/>
                <a:gd name="T1" fmla="*/ 819169894 h 58"/>
                <a:gd name="T2" fmla="*/ 438662615 w 46"/>
                <a:gd name="T3" fmla="*/ 863852590 h 58"/>
                <a:gd name="T4" fmla="*/ 0 w 46"/>
                <a:gd name="T5" fmla="*/ 431926295 h 58"/>
                <a:gd name="T6" fmla="*/ 438662615 w 46"/>
                <a:gd name="T7" fmla="*/ 0 h 58"/>
                <a:gd name="T8" fmla="*/ 650916292 w 46"/>
                <a:gd name="T9" fmla="*/ 74468587 h 58"/>
                <a:gd name="T10" fmla="*/ 650916292 w 46"/>
                <a:gd name="T11" fmla="*/ 357457708 h 58"/>
                <a:gd name="T12" fmla="*/ 466961851 w 46"/>
                <a:gd name="T13" fmla="*/ 268092316 h 58"/>
                <a:gd name="T14" fmla="*/ 297158910 w 46"/>
                <a:gd name="T15" fmla="*/ 446819241 h 58"/>
                <a:gd name="T16" fmla="*/ 466961851 w 46"/>
                <a:gd name="T17" fmla="*/ 610653220 h 58"/>
                <a:gd name="T18" fmla="*/ 650916292 w 46"/>
                <a:gd name="T19" fmla="*/ 536184633 h 58"/>
                <a:gd name="T20" fmla="*/ 650916292 w 46"/>
                <a:gd name="T21" fmla="*/ 819169894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" h="58">
                  <a:moveTo>
                    <a:pt x="46" y="55"/>
                  </a:moveTo>
                  <a:cubicBezTo>
                    <a:pt x="42" y="57"/>
                    <a:pt x="37" y="58"/>
                    <a:pt x="31" y="58"/>
                  </a:cubicBezTo>
                  <a:cubicBezTo>
                    <a:pt x="13" y="58"/>
                    <a:pt x="0" y="47"/>
                    <a:pt x="0" y="29"/>
                  </a:cubicBezTo>
                  <a:cubicBezTo>
                    <a:pt x="0" y="9"/>
                    <a:pt x="17" y="0"/>
                    <a:pt x="31" y="0"/>
                  </a:cubicBezTo>
                  <a:cubicBezTo>
                    <a:pt x="35" y="0"/>
                    <a:pt x="41" y="1"/>
                    <a:pt x="46" y="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2" y="19"/>
                    <a:pt x="37" y="18"/>
                    <a:pt x="33" y="18"/>
                  </a:cubicBezTo>
                  <a:cubicBezTo>
                    <a:pt x="25" y="18"/>
                    <a:pt x="21" y="23"/>
                    <a:pt x="21" y="30"/>
                  </a:cubicBezTo>
                  <a:cubicBezTo>
                    <a:pt x="21" y="37"/>
                    <a:pt x="27" y="41"/>
                    <a:pt x="33" y="41"/>
                  </a:cubicBezTo>
                  <a:cubicBezTo>
                    <a:pt x="38" y="41"/>
                    <a:pt x="42" y="39"/>
                    <a:pt x="46" y="36"/>
                  </a:cubicBezTo>
                  <a:lnTo>
                    <a:pt x="46" y="55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4" name="Freeform 8"/>
            <p:cNvSpPr>
              <a:spLocks noEditPoints="1"/>
            </p:cNvSpPr>
            <p:nvPr/>
          </p:nvSpPr>
          <p:spPr bwMode="auto">
            <a:xfrm>
              <a:off x="3821113" y="3417888"/>
              <a:ext cx="192088" cy="207963"/>
            </a:xfrm>
            <a:custGeom>
              <a:avLst/>
              <a:gdLst>
                <a:gd name="T0" fmla="*/ 312090270 w 51"/>
                <a:gd name="T1" fmla="*/ 296628410 h 54"/>
                <a:gd name="T2" fmla="*/ 312090270 w 51"/>
                <a:gd name="T3" fmla="*/ 192808659 h 54"/>
                <a:gd name="T4" fmla="*/ 340462797 w 51"/>
                <a:gd name="T5" fmla="*/ 192808659 h 54"/>
                <a:gd name="T6" fmla="*/ 411396000 w 51"/>
                <a:gd name="T7" fmla="*/ 252135882 h 54"/>
                <a:gd name="T8" fmla="*/ 340462797 w 51"/>
                <a:gd name="T9" fmla="*/ 296628410 h 54"/>
                <a:gd name="T10" fmla="*/ 312090270 w 51"/>
                <a:gd name="T11" fmla="*/ 296628410 h 54"/>
                <a:gd name="T12" fmla="*/ 0 w 51"/>
                <a:gd name="T13" fmla="*/ 0 h 54"/>
                <a:gd name="T14" fmla="*/ 0 w 51"/>
                <a:gd name="T15" fmla="*/ 800900174 h 54"/>
                <a:gd name="T16" fmla="*/ 468137288 w 51"/>
                <a:gd name="T17" fmla="*/ 800900174 h 54"/>
                <a:gd name="T18" fmla="*/ 723486269 w 51"/>
                <a:gd name="T19" fmla="*/ 578429829 h 54"/>
                <a:gd name="T20" fmla="*/ 553254871 w 51"/>
                <a:gd name="T21" fmla="*/ 370786476 h 54"/>
                <a:gd name="T22" fmla="*/ 553254871 w 51"/>
                <a:gd name="T23" fmla="*/ 370786476 h 54"/>
                <a:gd name="T24" fmla="*/ 680929361 w 51"/>
                <a:gd name="T25" fmla="*/ 207639502 h 54"/>
                <a:gd name="T26" fmla="*/ 439764761 w 51"/>
                <a:gd name="T27" fmla="*/ 0 h 54"/>
                <a:gd name="T28" fmla="*/ 0 w 51"/>
                <a:gd name="T29" fmla="*/ 0 h 54"/>
                <a:gd name="T30" fmla="*/ 312090270 w 51"/>
                <a:gd name="T31" fmla="*/ 608091514 h 54"/>
                <a:gd name="T32" fmla="*/ 312090270 w 51"/>
                <a:gd name="T33" fmla="*/ 489440921 h 54"/>
                <a:gd name="T34" fmla="*/ 354650944 w 51"/>
                <a:gd name="T35" fmla="*/ 489440921 h 54"/>
                <a:gd name="T36" fmla="*/ 425580380 w 51"/>
                <a:gd name="T37" fmla="*/ 548764292 h 54"/>
                <a:gd name="T38" fmla="*/ 354650944 w 51"/>
                <a:gd name="T39" fmla="*/ 608091514 h 54"/>
                <a:gd name="T40" fmla="*/ 312090270 w 51"/>
                <a:gd name="T41" fmla="*/ 608091514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" h="54">
                  <a:moveTo>
                    <a:pt x="22" y="20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5"/>
                    <a:pt x="29" y="17"/>
                  </a:cubicBezTo>
                  <a:cubicBezTo>
                    <a:pt x="29" y="18"/>
                    <a:pt x="28" y="20"/>
                    <a:pt x="24" y="20"/>
                  </a:cubicBezTo>
                  <a:lnTo>
                    <a:pt x="22" y="20"/>
                  </a:lnTo>
                  <a:close/>
                  <a:moveTo>
                    <a:pt x="0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48" y="54"/>
                    <a:pt x="51" y="45"/>
                    <a:pt x="51" y="39"/>
                  </a:cubicBezTo>
                  <a:cubicBezTo>
                    <a:pt x="51" y="32"/>
                    <a:pt x="46" y="26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4" y="24"/>
                    <a:pt x="48" y="20"/>
                    <a:pt x="48" y="14"/>
                  </a:cubicBezTo>
                  <a:cubicBezTo>
                    <a:pt x="48" y="9"/>
                    <a:pt x="47" y="0"/>
                    <a:pt x="31" y="0"/>
                  </a:cubicBezTo>
                  <a:lnTo>
                    <a:pt x="0" y="0"/>
                  </a:lnTo>
                  <a:close/>
                  <a:moveTo>
                    <a:pt x="22" y="41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30" y="33"/>
                    <a:pt x="30" y="37"/>
                  </a:cubicBezTo>
                  <a:cubicBezTo>
                    <a:pt x="30" y="41"/>
                    <a:pt x="27" y="41"/>
                    <a:pt x="25" y="41"/>
                  </a:cubicBezTo>
                  <a:lnTo>
                    <a:pt x="22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5" name="Freeform 9"/>
            <p:cNvSpPr>
              <a:spLocks/>
            </p:cNvSpPr>
            <p:nvPr/>
          </p:nvSpPr>
          <p:spPr bwMode="auto">
            <a:xfrm>
              <a:off x="4837113" y="3432176"/>
              <a:ext cx="74613" cy="20638"/>
            </a:xfrm>
            <a:custGeom>
              <a:avLst/>
              <a:gdLst>
                <a:gd name="T0" fmla="*/ 113408585 w 47"/>
                <a:gd name="T1" fmla="*/ 20161738 h 13"/>
                <a:gd name="T2" fmla="*/ 75605194 w 47"/>
                <a:gd name="T3" fmla="*/ 20161738 h 13"/>
                <a:gd name="T4" fmla="*/ 70564848 w 47"/>
                <a:gd name="T5" fmla="*/ 12601880 h 13"/>
                <a:gd name="T6" fmla="*/ 35282424 w 47"/>
                <a:gd name="T7" fmla="*/ 7561446 h 13"/>
                <a:gd name="T8" fmla="*/ 35282424 w 47"/>
                <a:gd name="T9" fmla="*/ 0 h 13"/>
                <a:gd name="T10" fmla="*/ 0 w 47"/>
                <a:gd name="T11" fmla="*/ 0 h 13"/>
                <a:gd name="T12" fmla="*/ 5040346 w 47"/>
                <a:gd name="T13" fmla="*/ 12601880 h 13"/>
                <a:gd name="T14" fmla="*/ 22682352 w 47"/>
                <a:gd name="T15" fmla="*/ 20161738 h 13"/>
                <a:gd name="T16" fmla="*/ 17642006 w 47"/>
                <a:gd name="T17" fmla="*/ 12601880 h 13"/>
                <a:gd name="T18" fmla="*/ 35282424 w 47"/>
                <a:gd name="T19" fmla="*/ 25202173 h 13"/>
                <a:gd name="T20" fmla="*/ 57964776 w 47"/>
                <a:gd name="T21" fmla="*/ 32763619 h 13"/>
                <a:gd name="T22" fmla="*/ 75605194 w 47"/>
                <a:gd name="T23" fmla="*/ 32763619 h 13"/>
                <a:gd name="T24" fmla="*/ 118448931 w 47"/>
                <a:gd name="T25" fmla="*/ 25202173 h 13"/>
                <a:gd name="T26" fmla="*/ 113408585 w 47"/>
                <a:gd name="T27" fmla="*/ 20161738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7" h="13">
                  <a:moveTo>
                    <a:pt x="45" y="8"/>
                  </a:moveTo>
                  <a:lnTo>
                    <a:pt x="30" y="8"/>
                  </a:lnTo>
                  <a:lnTo>
                    <a:pt x="28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9" y="8"/>
                  </a:lnTo>
                  <a:lnTo>
                    <a:pt x="7" y="5"/>
                  </a:lnTo>
                  <a:lnTo>
                    <a:pt x="14" y="10"/>
                  </a:lnTo>
                  <a:lnTo>
                    <a:pt x="23" y="13"/>
                  </a:lnTo>
                  <a:lnTo>
                    <a:pt x="30" y="13"/>
                  </a:lnTo>
                  <a:lnTo>
                    <a:pt x="47" y="10"/>
                  </a:lnTo>
                  <a:lnTo>
                    <a:pt x="45" y="8"/>
                  </a:lnTo>
                  <a:close/>
                </a:path>
              </a:pathLst>
            </a:custGeom>
            <a:solidFill>
              <a:srgbClr val="64B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6" name="Freeform 10"/>
            <p:cNvSpPr>
              <a:spLocks/>
            </p:cNvSpPr>
            <p:nvPr/>
          </p:nvSpPr>
          <p:spPr bwMode="auto">
            <a:xfrm>
              <a:off x="4338638" y="3224213"/>
              <a:ext cx="509588" cy="204788"/>
            </a:xfrm>
            <a:custGeom>
              <a:avLst/>
              <a:gdLst>
                <a:gd name="T0" fmla="*/ 1880810039 w 135"/>
                <a:gd name="T1" fmla="*/ 761424968 h 53"/>
                <a:gd name="T2" fmla="*/ 1852310858 w 135"/>
                <a:gd name="T3" fmla="*/ 746494763 h 53"/>
                <a:gd name="T4" fmla="*/ 1809565862 w 135"/>
                <a:gd name="T5" fmla="*/ 731564559 h 53"/>
                <a:gd name="T6" fmla="*/ 1766820865 w 135"/>
                <a:gd name="T7" fmla="*/ 701704150 h 53"/>
                <a:gd name="T8" fmla="*/ 1738325459 w 135"/>
                <a:gd name="T9" fmla="*/ 686777810 h 53"/>
                <a:gd name="T10" fmla="*/ 1724075869 w 135"/>
                <a:gd name="T11" fmla="*/ 656917401 h 53"/>
                <a:gd name="T12" fmla="*/ 1681330872 w 135"/>
                <a:gd name="T13" fmla="*/ 627056992 h 53"/>
                <a:gd name="T14" fmla="*/ 1638582101 w 135"/>
                <a:gd name="T15" fmla="*/ 597196583 h 53"/>
                <a:gd name="T16" fmla="*/ 1581591289 w 135"/>
                <a:gd name="T17" fmla="*/ 552405970 h 53"/>
                <a:gd name="T18" fmla="*/ 1439102935 w 135"/>
                <a:gd name="T19" fmla="*/ 462828608 h 53"/>
                <a:gd name="T20" fmla="*/ 1382108348 w 135"/>
                <a:gd name="T21" fmla="*/ 432968199 h 53"/>
                <a:gd name="T22" fmla="*/ 1211128363 w 135"/>
                <a:gd name="T23" fmla="*/ 343386973 h 53"/>
                <a:gd name="T24" fmla="*/ 940405019 w 135"/>
                <a:gd name="T25" fmla="*/ 209018997 h 53"/>
                <a:gd name="T26" fmla="*/ 854915027 w 135"/>
                <a:gd name="T27" fmla="*/ 149298180 h 53"/>
                <a:gd name="T28" fmla="*/ 712426672 w 135"/>
                <a:gd name="T29" fmla="*/ 104507567 h 53"/>
                <a:gd name="T30" fmla="*/ 484452100 w 135"/>
                <a:gd name="T31" fmla="*/ 29860409 h 53"/>
                <a:gd name="T32" fmla="*/ 341963746 w 135"/>
                <a:gd name="T33" fmla="*/ 0 h 53"/>
                <a:gd name="T34" fmla="*/ 199479166 w 135"/>
                <a:gd name="T35" fmla="*/ 14930204 h 53"/>
                <a:gd name="T36" fmla="*/ 28495406 w 135"/>
                <a:gd name="T37" fmla="*/ 74651022 h 53"/>
                <a:gd name="T38" fmla="*/ 113989174 w 135"/>
                <a:gd name="T39" fmla="*/ 119437771 h 53"/>
                <a:gd name="T40" fmla="*/ 242224163 w 135"/>
                <a:gd name="T41" fmla="*/ 179158589 h 53"/>
                <a:gd name="T42" fmla="*/ 341963746 w 135"/>
                <a:gd name="T43" fmla="*/ 238879406 h 53"/>
                <a:gd name="T44" fmla="*/ 612687089 w 135"/>
                <a:gd name="T45" fmla="*/ 358317177 h 53"/>
                <a:gd name="T46" fmla="*/ 769421259 w 135"/>
                <a:gd name="T47" fmla="*/ 462828608 h 53"/>
                <a:gd name="T48" fmla="*/ 826415846 w 135"/>
                <a:gd name="T49" fmla="*/ 477758812 h 53"/>
                <a:gd name="T50" fmla="*/ 897660023 w 135"/>
                <a:gd name="T51" fmla="*/ 522545561 h 53"/>
                <a:gd name="T52" fmla="*/ 1139884186 w 135"/>
                <a:gd name="T53" fmla="*/ 612126788 h 53"/>
                <a:gd name="T54" fmla="*/ 1225374178 w 135"/>
                <a:gd name="T55" fmla="*/ 641987196 h 53"/>
                <a:gd name="T56" fmla="*/ 1282368765 w 135"/>
                <a:gd name="T57" fmla="*/ 641987196 h 53"/>
                <a:gd name="T58" fmla="*/ 1339363352 w 135"/>
                <a:gd name="T59" fmla="*/ 656917401 h 53"/>
                <a:gd name="T60" fmla="*/ 1367862533 w 135"/>
                <a:gd name="T61" fmla="*/ 686777810 h 53"/>
                <a:gd name="T62" fmla="*/ 1396357939 w 135"/>
                <a:gd name="T63" fmla="*/ 701704150 h 53"/>
                <a:gd name="T64" fmla="*/ 1453352525 w 135"/>
                <a:gd name="T65" fmla="*/ 701704150 h 53"/>
                <a:gd name="T66" fmla="*/ 1496097522 w 135"/>
                <a:gd name="T67" fmla="*/ 716634354 h 53"/>
                <a:gd name="T68" fmla="*/ 1581591289 w 135"/>
                <a:gd name="T69" fmla="*/ 731564559 h 53"/>
                <a:gd name="T70" fmla="*/ 1638582101 w 135"/>
                <a:gd name="T71" fmla="*/ 746494763 h 53"/>
                <a:gd name="T72" fmla="*/ 1695576688 w 135"/>
                <a:gd name="T73" fmla="*/ 776355172 h 53"/>
                <a:gd name="T74" fmla="*/ 1852310858 w 135"/>
                <a:gd name="T75" fmla="*/ 776355172 h 53"/>
                <a:gd name="T76" fmla="*/ 1923555035 w 135"/>
                <a:gd name="T77" fmla="*/ 776355172 h 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35" h="53">
                  <a:moveTo>
                    <a:pt x="135" y="52"/>
                  </a:moveTo>
                  <a:cubicBezTo>
                    <a:pt x="132" y="51"/>
                    <a:pt x="132" y="51"/>
                    <a:pt x="132" y="51"/>
                  </a:cubicBezTo>
                  <a:cubicBezTo>
                    <a:pt x="132" y="51"/>
                    <a:pt x="132" y="50"/>
                    <a:pt x="131" y="50"/>
                  </a:cubicBezTo>
                  <a:cubicBezTo>
                    <a:pt x="130" y="49"/>
                    <a:pt x="130" y="50"/>
                    <a:pt x="130" y="50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4" y="13"/>
                    <a:pt x="64" y="13"/>
                    <a:pt x="64" y="12"/>
                  </a:cubicBezTo>
                  <a:cubicBezTo>
                    <a:pt x="61" y="12"/>
                    <a:pt x="61" y="12"/>
                    <a:pt x="60" y="10"/>
                  </a:cubicBezTo>
                  <a:cubicBezTo>
                    <a:pt x="58" y="11"/>
                    <a:pt x="56" y="9"/>
                    <a:pt x="55" y="8"/>
                  </a:cubicBezTo>
                  <a:cubicBezTo>
                    <a:pt x="55" y="8"/>
                    <a:pt x="51" y="7"/>
                    <a:pt x="50" y="7"/>
                  </a:cubicBezTo>
                  <a:cubicBezTo>
                    <a:pt x="50" y="7"/>
                    <a:pt x="39" y="3"/>
                    <a:pt x="38" y="2"/>
                  </a:cubicBezTo>
                  <a:cubicBezTo>
                    <a:pt x="37" y="2"/>
                    <a:pt x="34" y="2"/>
                    <a:pt x="34" y="2"/>
                  </a:cubicBezTo>
                  <a:cubicBezTo>
                    <a:pt x="33" y="2"/>
                    <a:pt x="31" y="1"/>
                    <a:pt x="31" y="1"/>
                  </a:cubicBezTo>
                  <a:cubicBezTo>
                    <a:pt x="28" y="1"/>
                    <a:pt x="26" y="0"/>
                    <a:pt x="24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0"/>
                    <a:pt x="15" y="0"/>
                    <a:pt x="14" y="1"/>
                  </a:cubicBezTo>
                  <a:cubicBezTo>
                    <a:pt x="13" y="1"/>
                    <a:pt x="9" y="1"/>
                    <a:pt x="8" y="2"/>
                  </a:cubicBezTo>
                  <a:cubicBezTo>
                    <a:pt x="6" y="2"/>
                    <a:pt x="3" y="4"/>
                    <a:pt x="2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4" y="7"/>
                    <a:pt x="8" y="8"/>
                    <a:pt x="8" y="8"/>
                  </a:cubicBezTo>
                  <a:cubicBezTo>
                    <a:pt x="8" y="8"/>
                    <a:pt x="13" y="10"/>
                    <a:pt x="13" y="10"/>
                  </a:cubicBezTo>
                  <a:cubicBezTo>
                    <a:pt x="13" y="10"/>
                    <a:pt x="16" y="12"/>
                    <a:pt x="17" y="12"/>
                  </a:cubicBezTo>
                  <a:cubicBezTo>
                    <a:pt x="18" y="13"/>
                    <a:pt x="19" y="13"/>
                    <a:pt x="21" y="14"/>
                  </a:cubicBezTo>
                  <a:cubicBezTo>
                    <a:pt x="21" y="14"/>
                    <a:pt x="21" y="15"/>
                    <a:pt x="24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34" y="53"/>
                    <a:pt x="134" y="53"/>
                    <a:pt x="134" y="53"/>
                  </a:cubicBezTo>
                  <a:lnTo>
                    <a:pt x="135" y="52"/>
                  </a:lnTo>
                  <a:close/>
                </a:path>
              </a:pathLst>
            </a:custGeom>
            <a:solidFill>
              <a:srgbClr val="64B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7" name="Freeform 11"/>
            <p:cNvSpPr>
              <a:spLocks/>
            </p:cNvSpPr>
            <p:nvPr/>
          </p:nvSpPr>
          <p:spPr bwMode="auto">
            <a:xfrm>
              <a:off x="4662488" y="3455988"/>
              <a:ext cx="79375" cy="19050"/>
            </a:xfrm>
            <a:custGeom>
              <a:avLst/>
              <a:gdLst>
                <a:gd name="T0" fmla="*/ 0 w 50"/>
                <a:gd name="T1" fmla="*/ 0 h 12"/>
                <a:gd name="T2" fmla="*/ 35282188 w 50"/>
                <a:gd name="T3" fmla="*/ 0 h 12"/>
                <a:gd name="T4" fmla="*/ 42843450 w 50"/>
                <a:gd name="T5" fmla="*/ 5040313 h 12"/>
                <a:gd name="T6" fmla="*/ 78125638 w 50"/>
                <a:gd name="T7" fmla="*/ 12601575 h 12"/>
                <a:gd name="T8" fmla="*/ 78125638 w 50"/>
                <a:gd name="T9" fmla="*/ 17641888 h 12"/>
                <a:gd name="T10" fmla="*/ 113407825 w 50"/>
                <a:gd name="T11" fmla="*/ 17641888 h 12"/>
                <a:gd name="T12" fmla="*/ 126007813 w 50"/>
                <a:gd name="T13" fmla="*/ 25201563 h 12"/>
                <a:gd name="T14" fmla="*/ 78125638 w 50"/>
                <a:gd name="T15" fmla="*/ 30241875 h 12"/>
                <a:gd name="T16" fmla="*/ 65524063 w 50"/>
                <a:gd name="T17" fmla="*/ 30241875 h 12"/>
                <a:gd name="T18" fmla="*/ 35282188 w 50"/>
                <a:gd name="T19" fmla="*/ 25201563 h 12"/>
                <a:gd name="T20" fmla="*/ 25201563 w 50"/>
                <a:gd name="T21" fmla="*/ 12601575 h 12"/>
                <a:gd name="T22" fmla="*/ 25201563 w 50"/>
                <a:gd name="T23" fmla="*/ 17641888 h 12"/>
                <a:gd name="T24" fmla="*/ 5040313 w 50"/>
                <a:gd name="T25" fmla="*/ 17641888 h 12"/>
                <a:gd name="T26" fmla="*/ 0 w 50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12">
                  <a:moveTo>
                    <a:pt x="0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45" y="7"/>
                  </a:lnTo>
                  <a:lnTo>
                    <a:pt x="50" y="10"/>
                  </a:lnTo>
                  <a:lnTo>
                    <a:pt x="31" y="12"/>
                  </a:lnTo>
                  <a:lnTo>
                    <a:pt x="26" y="12"/>
                  </a:lnTo>
                  <a:lnTo>
                    <a:pt x="14" y="10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8" name="Freeform 12"/>
            <p:cNvSpPr>
              <a:spLocks/>
            </p:cNvSpPr>
            <p:nvPr/>
          </p:nvSpPr>
          <p:spPr bwMode="auto">
            <a:xfrm>
              <a:off x="4010026" y="3248026"/>
              <a:ext cx="668338" cy="207963"/>
            </a:xfrm>
            <a:custGeom>
              <a:avLst/>
              <a:gdLst>
                <a:gd name="T0" fmla="*/ 2147483647 w 177"/>
                <a:gd name="T1" fmla="*/ 741572951 h 54"/>
                <a:gd name="T2" fmla="*/ 2147483647 w 177"/>
                <a:gd name="T3" fmla="*/ 726742108 h 54"/>
                <a:gd name="T4" fmla="*/ 2147483647 w 177"/>
                <a:gd name="T5" fmla="*/ 697080423 h 54"/>
                <a:gd name="T6" fmla="*/ 2147483647 w 177"/>
                <a:gd name="T7" fmla="*/ 697080423 h 54"/>
                <a:gd name="T8" fmla="*/ 2147483647 w 177"/>
                <a:gd name="T9" fmla="*/ 682249580 h 54"/>
                <a:gd name="T10" fmla="*/ 2147483647 w 177"/>
                <a:gd name="T11" fmla="*/ 652584043 h 54"/>
                <a:gd name="T12" fmla="*/ 2147483647 w 177"/>
                <a:gd name="T13" fmla="*/ 622922357 h 54"/>
                <a:gd name="T14" fmla="*/ 2147483647 w 177"/>
                <a:gd name="T15" fmla="*/ 578429829 h 54"/>
                <a:gd name="T16" fmla="*/ 2110120534 w 177"/>
                <a:gd name="T17" fmla="*/ 519102606 h 54"/>
                <a:gd name="T18" fmla="*/ 2010319169 w 177"/>
                <a:gd name="T19" fmla="*/ 459775384 h 54"/>
                <a:gd name="T20" fmla="*/ 1910514028 w 177"/>
                <a:gd name="T21" fmla="*/ 400452012 h 54"/>
                <a:gd name="T22" fmla="*/ 1596848278 w 177"/>
                <a:gd name="T23" fmla="*/ 252135882 h 54"/>
                <a:gd name="T24" fmla="*/ 1497046913 w 177"/>
                <a:gd name="T25" fmla="*/ 192808659 h 54"/>
                <a:gd name="T26" fmla="*/ 1382983894 w 177"/>
                <a:gd name="T27" fmla="*/ 133485288 h 54"/>
                <a:gd name="T28" fmla="*/ 1126349654 w 177"/>
                <a:gd name="T29" fmla="*/ 44496380 h 54"/>
                <a:gd name="T30" fmla="*/ 1026544512 w 177"/>
                <a:gd name="T31" fmla="*/ 14830843 h 54"/>
                <a:gd name="T32" fmla="*/ 869711638 w 177"/>
                <a:gd name="T33" fmla="*/ 0 h 54"/>
                <a:gd name="T34" fmla="*/ 712878763 w 177"/>
                <a:gd name="T35" fmla="*/ 29661686 h 54"/>
                <a:gd name="T36" fmla="*/ 584561643 w 177"/>
                <a:gd name="T37" fmla="*/ 88988908 h 54"/>
                <a:gd name="T38" fmla="*/ 384955136 w 177"/>
                <a:gd name="T39" fmla="*/ 207639502 h 54"/>
                <a:gd name="T40" fmla="*/ 313665749 w 177"/>
                <a:gd name="T41" fmla="*/ 266966725 h 54"/>
                <a:gd name="T42" fmla="*/ 242380139 w 177"/>
                <a:gd name="T43" fmla="*/ 311463104 h 54"/>
                <a:gd name="T44" fmla="*/ 199606507 w 177"/>
                <a:gd name="T45" fmla="*/ 355955633 h 54"/>
                <a:gd name="T46" fmla="*/ 156832875 w 177"/>
                <a:gd name="T47" fmla="*/ 415282855 h 54"/>
                <a:gd name="T48" fmla="*/ 99801365 w 177"/>
                <a:gd name="T49" fmla="*/ 474606227 h 54"/>
                <a:gd name="T50" fmla="*/ 0 w 177"/>
                <a:gd name="T51" fmla="*/ 563595135 h 54"/>
                <a:gd name="T52" fmla="*/ 0 w 177"/>
                <a:gd name="T53" fmla="*/ 563595135 h 54"/>
                <a:gd name="T54" fmla="*/ 0 w 177"/>
                <a:gd name="T55" fmla="*/ 593260672 h 54"/>
                <a:gd name="T56" fmla="*/ 0 w 177"/>
                <a:gd name="T57" fmla="*/ 593260672 h 54"/>
                <a:gd name="T58" fmla="*/ 57031509 w 177"/>
                <a:gd name="T59" fmla="*/ 578429829 h 54"/>
                <a:gd name="T60" fmla="*/ 413470891 w 177"/>
                <a:gd name="T61" fmla="*/ 370786476 h 54"/>
                <a:gd name="T62" fmla="*/ 670105131 w 177"/>
                <a:gd name="T63" fmla="*/ 252135882 h 54"/>
                <a:gd name="T64" fmla="*/ 855453760 w 177"/>
                <a:gd name="T65" fmla="*/ 296628410 h 54"/>
                <a:gd name="T66" fmla="*/ 926743147 w 177"/>
                <a:gd name="T67" fmla="*/ 311463104 h 54"/>
                <a:gd name="T68" fmla="*/ 1083576022 w 177"/>
                <a:gd name="T69" fmla="*/ 355955633 h 54"/>
                <a:gd name="T70" fmla="*/ 1169123286 w 177"/>
                <a:gd name="T71" fmla="*/ 400452012 h 54"/>
                <a:gd name="T72" fmla="*/ 1240408897 w 177"/>
                <a:gd name="T73" fmla="*/ 430113698 h 54"/>
                <a:gd name="T74" fmla="*/ 1325956161 w 177"/>
                <a:gd name="T75" fmla="*/ 459775384 h 54"/>
                <a:gd name="T76" fmla="*/ 1397241771 w 177"/>
                <a:gd name="T77" fmla="*/ 489440921 h 54"/>
                <a:gd name="T78" fmla="*/ 1596848278 w 177"/>
                <a:gd name="T79" fmla="*/ 563595135 h 54"/>
                <a:gd name="T80" fmla="*/ 1782196907 w 177"/>
                <a:gd name="T81" fmla="*/ 622922357 h 54"/>
                <a:gd name="T82" fmla="*/ 1853486294 w 177"/>
                <a:gd name="T83" fmla="*/ 637753200 h 54"/>
                <a:gd name="T84" fmla="*/ 1896256150 w 177"/>
                <a:gd name="T85" fmla="*/ 667418737 h 54"/>
                <a:gd name="T86" fmla="*/ 1953287660 w 177"/>
                <a:gd name="T87" fmla="*/ 667418737 h 54"/>
                <a:gd name="T88" fmla="*/ 1967545537 w 177"/>
                <a:gd name="T89" fmla="*/ 697080423 h 54"/>
                <a:gd name="T90" fmla="*/ 2024577046 w 177"/>
                <a:gd name="T91" fmla="*/ 711911265 h 54"/>
                <a:gd name="T92" fmla="*/ 2081604780 w 177"/>
                <a:gd name="T93" fmla="*/ 697080423 h 54"/>
                <a:gd name="T94" fmla="*/ 2138636289 w 177"/>
                <a:gd name="T95" fmla="*/ 726742108 h 54"/>
                <a:gd name="T96" fmla="*/ 2147483647 w 177"/>
                <a:gd name="T97" fmla="*/ 741572951 h 54"/>
                <a:gd name="T98" fmla="*/ 2147483647 w 177"/>
                <a:gd name="T99" fmla="*/ 771238488 h 54"/>
                <a:gd name="T100" fmla="*/ 2147483647 w 177"/>
                <a:gd name="T101" fmla="*/ 800900174 h 54"/>
                <a:gd name="T102" fmla="*/ 2147483647 w 177"/>
                <a:gd name="T103" fmla="*/ 786069331 h 54"/>
                <a:gd name="T104" fmla="*/ 2147483647 w 177"/>
                <a:gd name="T105" fmla="*/ 771238488 h 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7" h="54">
                  <a:moveTo>
                    <a:pt x="174" y="52"/>
                  </a:moveTo>
                  <a:cubicBezTo>
                    <a:pt x="174" y="52"/>
                    <a:pt x="174" y="51"/>
                    <a:pt x="173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7"/>
                    <a:pt x="168" y="47"/>
                    <a:pt x="168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4"/>
                    <a:pt x="163" y="44"/>
                    <a:pt x="163" y="44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6" y="14"/>
                    <a:pt x="105" y="13"/>
                    <a:pt x="105" y="13"/>
                  </a:cubicBezTo>
                  <a:cubicBezTo>
                    <a:pt x="103" y="12"/>
                    <a:pt x="102" y="12"/>
                    <a:pt x="101" y="11"/>
                  </a:cubicBezTo>
                  <a:cubicBezTo>
                    <a:pt x="100" y="11"/>
                    <a:pt x="97" y="10"/>
                    <a:pt x="97" y="9"/>
                  </a:cubicBezTo>
                  <a:cubicBezTo>
                    <a:pt x="97" y="9"/>
                    <a:pt x="92" y="8"/>
                    <a:pt x="92" y="7"/>
                  </a:cubicBezTo>
                  <a:cubicBezTo>
                    <a:pt x="92" y="7"/>
                    <a:pt x="81" y="3"/>
                    <a:pt x="79" y="3"/>
                  </a:cubicBezTo>
                  <a:cubicBezTo>
                    <a:pt x="78" y="3"/>
                    <a:pt x="76" y="2"/>
                    <a:pt x="75" y="2"/>
                  </a:cubicBezTo>
                  <a:cubicBezTo>
                    <a:pt x="75" y="2"/>
                    <a:pt x="73" y="2"/>
                    <a:pt x="72" y="1"/>
                  </a:cubicBezTo>
                  <a:cubicBezTo>
                    <a:pt x="70" y="1"/>
                    <a:pt x="68" y="1"/>
                    <a:pt x="65" y="1"/>
                  </a:cubicBezTo>
                  <a:cubicBezTo>
                    <a:pt x="64" y="1"/>
                    <a:pt x="63" y="1"/>
                    <a:pt x="61" y="0"/>
                  </a:cubicBezTo>
                  <a:cubicBezTo>
                    <a:pt x="60" y="1"/>
                    <a:pt x="57" y="0"/>
                    <a:pt x="56" y="1"/>
                  </a:cubicBezTo>
                  <a:cubicBezTo>
                    <a:pt x="54" y="1"/>
                    <a:pt x="51" y="2"/>
                    <a:pt x="50" y="2"/>
                  </a:cubicBezTo>
                  <a:cubicBezTo>
                    <a:pt x="48" y="2"/>
                    <a:pt x="45" y="4"/>
                    <a:pt x="44" y="5"/>
                  </a:cubicBezTo>
                  <a:cubicBezTo>
                    <a:pt x="43" y="5"/>
                    <a:pt x="42" y="6"/>
                    <a:pt x="41" y="6"/>
                  </a:cubicBezTo>
                  <a:cubicBezTo>
                    <a:pt x="40" y="7"/>
                    <a:pt x="34" y="10"/>
                    <a:pt x="34" y="10"/>
                  </a:cubicBezTo>
                  <a:cubicBezTo>
                    <a:pt x="34" y="10"/>
                    <a:pt x="28" y="14"/>
                    <a:pt x="27" y="14"/>
                  </a:cubicBezTo>
                  <a:cubicBezTo>
                    <a:pt x="27" y="15"/>
                    <a:pt x="25" y="15"/>
                    <a:pt x="25" y="16"/>
                  </a:cubicBezTo>
                  <a:cubicBezTo>
                    <a:pt x="24" y="16"/>
                    <a:pt x="23" y="18"/>
                    <a:pt x="22" y="18"/>
                  </a:cubicBezTo>
                  <a:cubicBezTo>
                    <a:pt x="22" y="18"/>
                    <a:pt x="20" y="19"/>
                    <a:pt x="20" y="19"/>
                  </a:cubicBezTo>
                  <a:cubicBezTo>
                    <a:pt x="20" y="20"/>
                    <a:pt x="18" y="21"/>
                    <a:pt x="17" y="21"/>
                  </a:cubicBezTo>
                  <a:cubicBezTo>
                    <a:pt x="17" y="21"/>
                    <a:pt x="16" y="22"/>
                    <a:pt x="16" y="23"/>
                  </a:cubicBezTo>
                  <a:cubicBezTo>
                    <a:pt x="15" y="23"/>
                    <a:pt x="15" y="24"/>
                    <a:pt x="14" y="24"/>
                  </a:cubicBezTo>
                  <a:cubicBezTo>
                    <a:pt x="14" y="24"/>
                    <a:pt x="12" y="25"/>
                    <a:pt x="12" y="25"/>
                  </a:cubicBezTo>
                  <a:cubicBezTo>
                    <a:pt x="12" y="26"/>
                    <a:pt x="12" y="28"/>
                    <a:pt x="11" y="28"/>
                  </a:cubicBezTo>
                  <a:cubicBezTo>
                    <a:pt x="11" y="28"/>
                    <a:pt x="9" y="29"/>
                    <a:pt x="9" y="29"/>
                  </a:cubicBezTo>
                  <a:cubicBezTo>
                    <a:pt x="9" y="29"/>
                    <a:pt x="8" y="30"/>
                    <a:pt x="7" y="32"/>
                  </a:cubicBezTo>
                  <a:cubicBezTo>
                    <a:pt x="6" y="32"/>
                    <a:pt x="4" y="33"/>
                    <a:pt x="3" y="34"/>
                  </a:cubicBezTo>
                  <a:cubicBezTo>
                    <a:pt x="2" y="35"/>
                    <a:pt x="1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" y="38"/>
                    <a:pt x="1" y="39"/>
                  </a:cubicBezTo>
                  <a:cubicBezTo>
                    <a:pt x="1" y="39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0"/>
                    <a:pt x="2" y="40"/>
                    <a:pt x="3" y="39"/>
                  </a:cubicBezTo>
                  <a:cubicBezTo>
                    <a:pt x="3" y="39"/>
                    <a:pt x="4" y="39"/>
                    <a:pt x="4" y="39"/>
                  </a:cubicBezTo>
                  <a:cubicBezTo>
                    <a:pt x="5" y="38"/>
                    <a:pt x="6" y="37"/>
                    <a:pt x="7" y="37"/>
                  </a:cubicBezTo>
                  <a:cubicBezTo>
                    <a:pt x="15" y="33"/>
                    <a:pt x="22" y="29"/>
                    <a:pt x="29" y="25"/>
                  </a:cubicBezTo>
                  <a:cubicBezTo>
                    <a:pt x="33" y="23"/>
                    <a:pt x="36" y="22"/>
                    <a:pt x="40" y="20"/>
                  </a:cubicBezTo>
                  <a:cubicBezTo>
                    <a:pt x="40" y="19"/>
                    <a:pt x="44" y="17"/>
                    <a:pt x="47" y="17"/>
                  </a:cubicBezTo>
                  <a:cubicBezTo>
                    <a:pt x="50" y="16"/>
                    <a:pt x="54" y="17"/>
                    <a:pt x="55" y="18"/>
                  </a:cubicBezTo>
                  <a:cubicBezTo>
                    <a:pt x="56" y="18"/>
                    <a:pt x="59" y="19"/>
                    <a:pt x="60" y="20"/>
                  </a:cubicBezTo>
                  <a:cubicBezTo>
                    <a:pt x="60" y="20"/>
                    <a:pt x="61" y="20"/>
                    <a:pt x="61" y="20"/>
                  </a:cubicBezTo>
                  <a:cubicBezTo>
                    <a:pt x="61" y="20"/>
                    <a:pt x="64" y="21"/>
                    <a:pt x="65" y="21"/>
                  </a:cubicBezTo>
                  <a:cubicBezTo>
                    <a:pt x="66" y="21"/>
                    <a:pt x="66" y="22"/>
                    <a:pt x="67" y="22"/>
                  </a:cubicBezTo>
                  <a:cubicBezTo>
                    <a:pt x="69" y="23"/>
                    <a:pt x="74" y="24"/>
                    <a:pt x="76" y="24"/>
                  </a:cubicBezTo>
                  <a:cubicBezTo>
                    <a:pt x="77" y="25"/>
                    <a:pt x="78" y="26"/>
                    <a:pt x="79" y="26"/>
                  </a:cubicBezTo>
                  <a:cubicBezTo>
                    <a:pt x="80" y="27"/>
                    <a:pt x="80" y="26"/>
                    <a:pt x="82" y="27"/>
                  </a:cubicBezTo>
                  <a:cubicBezTo>
                    <a:pt x="84" y="27"/>
                    <a:pt x="85" y="28"/>
                    <a:pt x="85" y="28"/>
                  </a:cubicBezTo>
                  <a:cubicBezTo>
                    <a:pt x="86" y="28"/>
                    <a:pt x="86" y="28"/>
                    <a:pt x="87" y="29"/>
                  </a:cubicBezTo>
                  <a:cubicBezTo>
                    <a:pt x="87" y="29"/>
                    <a:pt x="88" y="29"/>
                    <a:pt x="89" y="30"/>
                  </a:cubicBezTo>
                  <a:cubicBezTo>
                    <a:pt x="89" y="30"/>
                    <a:pt x="93" y="31"/>
                    <a:pt x="93" y="31"/>
                  </a:cubicBezTo>
                  <a:cubicBezTo>
                    <a:pt x="93" y="31"/>
                    <a:pt x="96" y="32"/>
                    <a:pt x="96" y="32"/>
                  </a:cubicBezTo>
                  <a:cubicBezTo>
                    <a:pt x="97" y="32"/>
                    <a:pt x="98" y="33"/>
                    <a:pt x="98" y="33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6" y="50"/>
                    <a:pt x="156" y="50"/>
                    <a:pt x="156" y="50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7" y="52"/>
                    <a:pt x="177" y="52"/>
                    <a:pt x="177" y="52"/>
                  </a:cubicBezTo>
                  <a:lnTo>
                    <a:pt x="174" y="52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9" name="Freeform 13"/>
            <p:cNvSpPr>
              <a:spLocks/>
            </p:cNvSpPr>
            <p:nvPr/>
          </p:nvSpPr>
          <p:spPr bwMode="auto">
            <a:xfrm>
              <a:off x="4443413" y="3556001"/>
              <a:ext cx="52388" cy="65088"/>
            </a:xfrm>
            <a:custGeom>
              <a:avLst/>
              <a:gdLst>
                <a:gd name="T0" fmla="*/ 196035896 w 14"/>
                <a:gd name="T1" fmla="*/ 234542694 h 17"/>
                <a:gd name="T2" fmla="*/ 126023076 w 14"/>
                <a:gd name="T3" fmla="*/ 249202808 h 17"/>
                <a:gd name="T4" fmla="*/ 42007692 w 14"/>
                <a:gd name="T5" fmla="*/ 219886408 h 17"/>
                <a:gd name="T6" fmla="*/ 0 w 14"/>
                <a:gd name="T7" fmla="*/ 117273261 h 17"/>
                <a:gd name="T8" fmla="*/ 42007692 w 14"/>
                <a:gd name="T9" fmla="*/ 29316401 h 17"/>
                <a:gd name="T10" fmla="*/ 126023076 w 14"/>
                <a:gd name="T11" fmla="*/ 0 h 17"/>
                <a:gd name="T12" fmla="*/ 196035896 w 14"/>
                <a:gd name="T13" fmla="*/ 14660115 h 17"/>
                <a:gd name="T14" fmla="*/ 196035896 w 14"/>
                <a:gd name="T15" fmla="*/ 58636631 h 17"/>
                <a:gd name="T16" fmla="*/ 126023076 w 14"/>
                <a:gd name="T17" fmla="*/ 43976516 h 17"/>
                <a:gd name="T18" fmla="*/ 56010256 w 14"/>
                <a:gd name="T19" fmla="*/ 117273261 h 17"/>
                <a:gd name="T20" fmla="*/ 126023076 w 14"/>
                <a:gd name="T21" fmla="*/ 205226293 h 17"/>
                <a:gd name="T22" fmla="*/ 196035896 w 14"/>
                <a:gd name="T23" fmla="*/ 175906063 h 17"/>
                <a:gd name="T24" fmla="*/ 196035896 w 14"/>
                <a:gd name="T25" fmla="*/ 234542694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7">
                  <a:moveTo>
                    <a:pt x="14" y="16"/>
                  </a:moveTo>
                  <a:cubicBezTo>
                    <a:pt x="13" y="17"/>
                    <a:pt x="11" y="17"/>
                    <a:pt x="9" y="17"/>
                  </a:cubicBezTo>
                  <a:cubicBezTo>
                    <a:pt x="6" y="17"/>
                    <a:pt x="4" y="16"/>
                    <a:pt x="3" y="15"/>
                  </a:cubicBezTo>
                  <a:cubicBezTo>
                    <a:pt x="1" y="13"/>
                    <a:pt x="0" y="11"/>
                    <a:pt x="0" y="8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0" y="0"/>
                    <a:pt x="12" y="0"/>
                    <a:pt x="14" y="1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3"/>
                    <a:pt x="10" y="3"/>
                    <a:pt x="9" y="3"/>
                  </a:cubicBezTo>
                  <a:cubicBezTo>
                    <a:pt x="6" y="3"/>
                    <a:pt x="4" y="5"/>
                    <a:pt x="4" y="8"/>
                  </a:cubicBezTo>
                  <a:cubicBezTo>
                    <a:pt x="4" y="12"/>
                    <a:pt x="7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lnTo>
                    <a:pt x="14" y="16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0" name="Freeform 14"/>
            <p:cNvSpPr>
              <a:spLocks/>
            </p:cNvSpPr>
            <p:nvPr/>
          </p:nvSpPr>
          <p:spPr bwMode="auto">
            <a:xfrm>
              <a:off x="4503738" y="3556001"/>
              <a:ext cx="41275" cy="65088"/>
            </a:xfrm>
            <a:custGeom>
              <a:avLst/>
              <a:gdLst>
                <a:gd name="T0" fmla="*/ 47883763 w 26"/>
                <a:gd name="T1" fmla="*/ 103327994 h 41"/>
                <a:gd name="T2" fmla="*/ 25201563 w 26"/>
                <a:gd name="T3" fmla="*/ 103327994 h 41"/>
                <a:gd name="T4" fmla="*/ 25201563 w 26"/>
                <a:gd name="T5" fmla="*/ 17642023 h 41"/>
                <a:gd name="T6" fmla="*/ 0 w 26"/>
                <a:gd name="T7" fmla="*/ 17642023 h 41"/>
                <a:gd name="T8" fmla="*/ 0 w 26"/>
                <a:gd name="T9" fmla="*/ 0 h 41"/>
                <a:gd name="T10" fmla="*/ 65524063 w 26"/>
                <a:gd name="T11" fmla="*/ 0 h 41"/>
                <a:gd name="T12" fmla="*/ 65524063 w 26"/>
                <a:gd name="T13" fmla="*/ 17642023 h 41"/>
                <a:gd name="T14" fmla="*/ 47883763 w 26"/>
                <a:gd name="T15" fmla="*/ 17642023 h 41"/>
                <a:gd name="T16" fmla="*/ 47883763 w 26"/>
                <a:gd name="T17" fmla="*/ 103327994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41">
                  <a:moveTo>
                    <a:pt x="19" y="41"/>
                  </a:moveTo>
                  <a:lnTo>
                    <a:pt x="10" y="41"/>
                  </a:lnTo>
                  <a:lnTo>
                    <a:pt x="1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7"/>
                  </a:lnTo>
                  <a:lnTo>
                    <a:pt x="19" y="7"/>
                  </a:lnTo>
                  <a:lnTo>
                    <a:pt x="19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1" name="Freeform 15"/>
            <p:cNvSpPr>
              <a:spLocks noEditPoints="1"/>
            </p:cNvSpPr>
            <p:nvPr/>
          </p:nvSpPr>
          <p:spPr bwMode="auto">
            <a:xfrm>
              <a:off x="4560888" y="3556001"/>
              <a:ext cx="41275" cy="65088"/>
            </a:xfrm>
            <a:custGeom>
              <a:avLst/>
              <a:gdLst>
                <a:gd name="T0" fmla="*/ 42239334 w 11"/>
                <a:gd name="T1" fmla="*/ 43976516 h 17"/>
                <a:gd name="T2" fmla="*/ 56317861 w 11"/>
                <a:gd name="T3" fmla="*/ 43976516 h 17"/>
                <a:gd name="T4" fmla="*/ 98557195 w 11"/>
                <a:gd name="T5" fmla="*/ 43976516 h 17"/>
                <a:gd name="T6" fmla="*/ 112635723 w 11"/>
                <a:gd name="T7" fmla="*/ 73296745 h 17"/>
                <a:gd name="T8" fmla="*/ 98557195 w 11"/>
                <a:gd name="T9" fmla="*/ 102613146 h 17"/>
                <a:gd name="T10" fmla="*/ 70396389 w 11"/>
                <a:gd name="T11" fmla="*/ 117273261 h 17"/>
                <a:gd name="T12" fmla="*/ 42239334 w 11"/>
                <a:gd name="T13" fmla="*/ 117273261 h 17"/>
                <a:gd name="T14" fmla="*/ 42239334 w 11"/>
                <a:gd name="T15" fmla="*/ 43976516 h 17"/>
                <a:gd name="T16" fmla="*/ 0 w 11"/>
                <a:gd name="T17" fmla="*/ 0 h 17"/>
                <a:gd name="T18" fmla="*/ 0 w 11"/>
                <a:gd name="T19" fmla="*/ 249202808 h 17"/>
                <a:gd name="T20" fmla="*/ 42239334 w 11"/>
                <a:gd name="T21" fmla="*/ 249202808 h 17"/>
                <a:gd name="T22" fmla="*/ 42239334 w 11"/>
                <a:gd name="T23" fmla="*/ 161249777 h 17"/>
                <a:gd name="T24" fmla="*/ 84478668 w 11"/>
                <a:gd name="T25" fmla="*/ 161249777 h 17"/>
                <a:gd name="T26" fmla="*/ 140796530 w 11"/>
                <a:gd name="T27" fmla="*/ 131929547 h 17"/>
                <a:gd name="T28" fmla="*/ 154875057 w 11"/>
                <a:gd name="T29" fmla="*/ 73296745 h 17"/>
                <a:gd name="T30" fmla="*/ 140796530 w 11"/>
                <a:gd name="T31" fmla="*/ 14660115 h 17"/>
                <a:gd name="T32" fmla="*/ 70396389 w 11"/>
                <a:gd name="T33" fmla="*/ 0 h 17"/>
                <a:gd name="T34" fmla="*/ 0 w 11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" h="17">
                  <a:moveTo>
                    <a:pt x="3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7" y="4"/>
                    <a:pt x="8" y="4"/>
                    <a:pt x="8" y="5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3" y="3"/>
                  </a:lnTo>
                  <a:close/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10" y="9"/>
                  </a:cubicBezTo>
                  <a:cubicBezTo>
                    <a:pt x="11" y="8"/>
                    <a:pt x="11" y="6"/>
                    <a:pt x="11" y="5"/>
                  </a:cubicBezTo>
                  <a:cubicBezTo>
                    <a:pt x="11" y="4"/>
                    <a:pt x="11" y="2"/>
                    <a:pt x="10" y="1"/>
                  </a:cubicBezTo>
                  <a:cubicBezTo>
                    <a:pt x="8" y="0"/>
                    <a:pt x="7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2" name="Freeform 16"/>
            <p:cNvSpPr>
              <a:spLocks noEditPoints="1"/>
            </p:cNvSpPr>
            <p:nvPr/>
          </p:nvSpPr>
          <p:spPr bwMode="auto">
            <a:xfrm>
              <a:off x="4605338" y="3556001"/>
              <a:ext cx="68263" cy="65088"/>
            </a:xfrm>
            <a:custGeom>
              <a:avLst/>
              <a:gdLst>
                <a:gd name="T0" fmla="*/ 37803414 w 43"/>
                <a:gd name="T1" fmla="*/ 68045535 h 41"/>
                <a:gd name="T2" fmla="*/ 55443844 w 43"/>
                <a:gd name="T3" fmla="*/ 30242107 h 41"/>
                <a:gd name="T4" fmla="*/ 68045511 w 43"/>
                <a:gd name="T5" fmla="*/ 68045535 h 41"/>
                <a:gd name="T6" fmla="*/ 37803414 w 43"/>
                <a:gd name="T7" fmla="*/ 68045535 h 41"/>
                <a:gd name="T8" fmla="*/ 85685940 w 43"/>
                <a:gd name="T9" fmla="*/ 103327994 h 41"/>
                <a:gd name="T10" fmla="*/ 108368306 w 43"/>
                <a:gd name="T11" fmla="*/ 103327994 h 41"/>
                <a:gd name="T12" fmla="*/ 60484193 w 43"/>
                <a:gd name="T13" fmla="*/ 0 h 41"/>
                <a:gd name="T14" fmla="*/ 47884113 w 43"/>
                <a:gd name="T15" fmla="*/ 0 h 41"/>
                <a:gd name="T16" fmla="*/ 0 w 43"/>
                <a:gd name="T17" fmla="*/ 103327994 h 41"/>
                <a:gd name="T18" fmla="*/ 25201747 w 43"/>
                <a:gd name="T19" fmla="*/ 103327994 h 41"/>
                <a:gd name="T20" fmla="*/ 30242097 w 43"/>
                <a:gd name="T21" fmla="*/ 80645620 h 41"/>
                <a:gd name="T22" fmla="*/ 73085860 w 43"/>
                <a:gd name="T23" fmla="*/ 80645620 h 41"/>
                <a:gd name="T24" fmla="*/ 85685940 w 43"/>
                <a:gd name="T25" fmla="*/ 103327994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" h="41">
                  <a:moveTo>
                    <a:pt x="15" y="27"/>
                  </a:moveTo>
                  <a:lnTo>
                    <a:pt x="22" y="12"/>
                  </a:lnTo>
                  <a:lnTo>
                    <a:pt x="27" y="27"/>
                  </a:lnTo>
                  <a:lnTo>
                    <a:pt x="15" y="27"/>
                  </a:lnTo>
                  <a:close/>
                  <a:moveTo>
                    <a:pt x="34" y="41"/>
                  </a:moveTo>
                  <a:lnTo>
                    <a:pt x="43" y="4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0" y="41"/>
                  </a:lnTo>
                  <a:lnTo>
                    <a:pt x="10" y="41"/>
                  </a:lnTo>
                  <a:lnTo>
                    <a:pt x="12" y="32"/>
                  </a:lnTo>
                  <a:lnTo>
                    <a:pt x="29" y="32"/>
                  </a:lnTo>
                  <a:lnTo>
                    <a:pt x="34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3" name="Freeform 17"/>
            <p:cNvSpPr>
              <a:spLocks/>
            </p:cNvSpPr>
            <p:nvPr/>
          </p:nvSpPr>
          <p:spPr bwMode="auto">
            <a:xfrm>
              <a:off x="4678363" y="3556001"/>
              <a:ext cx="60325" cy="65088"/>
            </a:xfrm>
            <a:custGeom>
              <a:avLst/>
              <a:gdLst>
                <a:gd name="T0" fmla="*/ 35282188 w 38"/>
                <a:gd name="T1" fmla="*/ 50403512 h 41"/>
                <a:gd name="T2" fmla="*/ 5040313 w 38"/>
                <a:gd name="T3" fmla="*/ 0 h 41"/>
                <a:gd name="T4" fmla="*/ 30241875 w 38"/>
                <a:gd name="T5" fmla="*/ 0 h 41"/>
                <a:gd name="T6" fmla="*/ 47883763 w 38"/>
                <a:gd name="T7" fmla="*/ 30242107 h 41"/>
                <a:gd name="T8" fmla="*/ 70564375 w 38"/>
                <a:gd name="T9" fmla="*/ 0 h 41"/>
                <a:gd name="T10" fmla="*/ 95765938 w 38"/>
                <a:gd name="T11" fmla="*/ 0 h 41"/>
                <a:gd name="T12" fmla="*/ 57964388 w 38"/>
                <a:gd name="T13" fmla="*/ 50403512 h 41"/>
                <a:gd name="T14" fmla="*/ 95765938 w 38"/>
                <a:gd name="T15" fmla="*/ 103327994 h 41"/>
                <a:gd name="T16" fmla="*/ 70564375 w 38"/>
                <a:gd name="T17" fmla="*/ 103327994 h 41"/>
                <a:gd name="T18" fmla="*/ 47883763 w 38"/>
                <a:gd name="T19" fmla="*/ 68045535 h 41"/>
                <a:gd name="T20" fmla="*/ 22682200 w 38"/>
                <a:gd name="T21" fmla="*/ 103327994 h 41"/>
                <a:gd name="T22" fmla="*/ 0 w 38"/>
                <a:gd name="T23" fmla="*/ 103327994 h 41"/>
                <a:gd name="T24" fmla="*/ 35282188 w 38"/>
                <a:gd name="T25" fmla="*/ 50403512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41">
                  <a:moveTo>
                    <a:pt x="14" y="20"/>
                  </a:moveTo>
                  <a:lnTo>
                    <a:pt x="2" y="0"/>
                  </a:lnTo>
                  <a:lnTo>
                    <a:pt x="12" y="0"/>
                  </a:lnTo>
                  <a:lnTo>
                    <a:pt x="19" y="12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23" y="20"/>
                  </a:lnTo>
                  <a:lnTo>
                    <a:pt x="38" y="41"/>
                  </a:lnTo>
                  <a:lnTo>
                    <a:pt x="28" y="41"/>
                  </a:lnTo>
                  <a:lnTo>
                    <a:pt x="19" y="27"/>
                  </a:lnTo>
                  <a:lnTo>
                    <a:pt x="9" y="41"/>
                  </a:lnTo>
                  <a:lnTo>
                    <a:pt x="0" y="41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4" name="Freeform 18"/>
            <p:cNvSpPr>
              <a:spLocks noEditPoints="1"/>
            </p:cNvSpPr>
            <p:nvPr/>
          </p:nvSpPr>
          <p:spPr bwMode="auto">
            <a:xfrm>
              <a:off x="4749801" y="3556001"/>
              <a:ext cx="71438" cy="65088"/>
            </a:xfrm>
            <a:custGeom>
              <a:avLst/>
              <a:gdLst>
                <a:gd name="T0" fmla="*/ 141368282 w 19"/>
                <a:gd name="T1" fmla="*/ 205226293 h 17"/>
                <a:gd name="T2" fmla="*/ 56548817 w 19"/>
                <a:gd name="T3" fmla="*/ 117273261 h 17"/>
                <a:gd name="T4" fmla="*/ 141368282 w 19"/>
                <a:gd name="T5" fmla="*/ 43976516 h 17"/>
                <a:gd name="T6" fmla="*/ 212050543 w 19"/>
                <a:gd name="T7" fmla="*/ 117273261 h 17"/>
                <a:gd name="T8" fmla="*/ 141368282 w 19"/>
                <a:gd name="T9" fmla="*/ 205226293 h 17"/>
                <a:gd name="T10" fmla="*/ 141368282 w 19"/>
                <a:gd name="T11" fmla="*/ 0 h 17"/>
                <a:gd name="T12" fmla="*/ 0 w 19"/>
                <a:gd name="T13" fmla="*/ 117273261 h 17"/>
                <a:gd name="T14" fmla="*/ 141368282 w 19"/>
                <a:gd name="T15" fmla="*/ 249202808 h 17"/>
                <a:gd name="T16" fmla="*/ 268599360 w 19"/>
                <a:gd name="T17" fmla="*/ 117273261 h 17"/>
                <a:gd name="T18" fmla="*/ 141368282 w 19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7">
                  <a:moveTo>
                    <a:pt x="10" y="14"/>
                  </a:moveTo>
                  <a:cubicBezTo>
                    <a:pt x="6" y="14"/>
                    <a:pt x="4" y="12"/>
                    <a:pt x="4" y="8"/>
                  </a:cubicBezTo>
                  <a:cubicBezTo>
                    <a:pt x="4" y="5"/>
                    <a:pt x="6" y="3"/>
                    <a:pt x="10" y="3"/>
                  </a:cubicBezTo>
                  <a:cubicBezTo>
                    <a:pt x="13" y="3"/>
                    <a:pt x="15" y="5"/>
                    <a:pt x="15" y="8"/>
                  </a:cubicBezTo>
                  <a:cubicBezTo>
                    <a:pt x="15" y="12"/>
                    <a:pt x="13" y="14"/>
                    <a:pt x="10" y="14"/>
                  </a:cubicBezTo>
                  <a:close/>
                  <a:moveTo>
                    <a:pt x="10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4"/>
                    <a:pt x="4" y="17"/>
                    <a:pt x="10" y="17"/>
                  </a:cubicBezTo>
                  <a:cubicBezTo>
                    <a:pt x="15" y="17"/>
                    <a:pt x="19" y="14"/>
                    <a:pt x="19" y="8"/>
                  </a:cubicBezTo>
                  <a:cubicBezTo>
                    <a:pt x="19" y="3"/>
                    <a:pt x="15" y="0"/>
                    <a:pt x="10" y="0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5" name="Freeform 19"/>
            <p:cNvSpPr>
              <a:spLocks noEditPoints="1"/>
            </p:cNvSpPr>
            <p:nvPr/>
          </p:nvSpPr>
          <p:spPr bwMode="auto">
            <a:xfrm>
              <a:off x="4837113" y="3556001"/>
              <a:ext cx="44450" cy="65088"/>
            </a:xfrm>
            <a:custGeom>
              <a:avLst/>
              <a:gdLst>
                <a:gd name="T0" fmla="*/ 54884638 w 12"/>
                <a:gd name="T1" fmla="*/ 43976516 h 17"/>
                <a:gd name="T2" fmla="*/ 68604871 w 12"/>
                <a:gd name="T3" fmla="*/ 43976516 h 17"/>
                <a:gd name="T4" fmla="*/ 96045338 w 12"/>
                <a:gd name="T5" fmla="*/ 73296745 h 17"/>
                <a:gd name="T6" fmla="*/ 68604871 w 12"/>
                <a:gd name="T7" fmla="*/ 102613146 h 17"/>
                <a:gd name="T8" fmla="*/ 54884638 w 12"/>
                <a:gd name="T9" fmla="*/ 102613146 h 17"/>
                <a:gd name="T10" fmla="*/ 54884638 w 12"/>
                <a:gd name="T11" fmla="*/ 43976516 h 17"/>
                <a:gd name="T12" fmla="*/ 0 w 12"/>
                <a:gd name="T13" fmla="*/ 0 h 17"/>
                <a:gd name="T14" fmla="*/ 0 w 12"/>
                <a:gd name="T15" fmla="*/ 249202808 h 17"/>
                <a:gd name="T16" fmla="*/ 82325104 w 12"/>
                <a:gd name="T17" fmla="*/ 249202808 h 17"/>
                <a:gd name="T18" fmla="*/ 150929975 w 12"/>
                <a:gd name="T19" fmla="*/ 234542694 h 17"/>
                <a:gd name="T20" fmla="*/ 164650208 w 12"/>
                <a:gd name="T21" fmla="*/ 175906063 h 17"/>
                <a:gd name="T22" fmla="*/ 150929975 w 12"/>
                <a:gd name="T23" fmla="*/ 131929547 h 17"/>
                <a:gd name="T24" fmla="*/ 123489508 w 12"/>
                <a:gd name="T25" fmla="*/ 117273261 h 17"/>
                <a:gd name="T26" fmla="*/ 150929975 w 12"/>
                <a:gd name="T27" fmla="*/ 73296745 h 17"/>
                <a:gd name="T28" fmla="*/ 123489508 w 12"/>
                <a:gd name="T29" fmla="*/ 14660115 h 17"/>
                <a:gd name="T30" fmla="*/ 68604871 w 12"/>
                <a:gd name="T31" fmla="*/ 0 h 17"/>
                <a:gd name="T32" fmla="*/ 0 w 12"/>
                <a:gd name="T33" fmla="*/ 0 h 17"/>
                <a:gd name="T34" fmla="*/ 54884638 w 12"/>
                <a:gd name="T35" fmla="*/ 146589662 h 17"/>
                <a:gd name="T36" fmla="*/ 68604871 w 12"/>
                <a:gd name="T37" fmla="*/ 146589662 h 17"/>
                <a:gd name="T38" fmla="*/ 96045338 w 12"/>
                <a:gd name="T39" fmla="*/ 146589662 h 17"/>
                <a:gd name="T40" fmla="*/ 123489508 w 12"/>
                <a:gd name="T41" fmla="*/ 175906063 h 17"/>
                <a:gd name="T42" fmla="*/ 109765571 w 12"/>
                <a:gd name="T43" fmla="*/ 205226293 h 17"/>
                <a:gd name="T44" fmla="*/ 68604871 w 12"/>
                <a:gd name="T45" fmla="*/ 205226293 h 17"/>
                <a:gd name="T46" fmla="*/ 54884638 w 12"/>
                <a:gd name="T47" fmla="*/ 205226293 h 17"/>
                <a:gd name="T48" fmla="*/ 54884638 w 12"/>
                <a:gd name="T49" fmla="*/ 146589662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" h="17">
                  <a:moveTo>
                    <a:pt x="4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7" y="3"/>
                    <a:pt x="7" y="5"/>
                  </a:cubicBezTo>
                  <a:cubicBezTo>
                    <a:pt x="7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lnTo>
                    <a:pt x="4" y="3"/>
                  </a:lnTo>
                  <a:close/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7"/>
                    <a:pt x="9" y="17"/>
                    <a:pt x="11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2" y="10"/>
                    <a:pt x="11" y="9"/>
                  </a:cubicBezTo>
                  <a:cubicBezTo>
                    <a:pt x="10" y="9"/>
                    <a:pt x="10" y="8"/>
                    <a:pt x="9" y="8"/>
                  </a:cubicBezTo>
                  <a:cubicBezTo>
                    <a:pt x="9" y="8"/>
                    <a:pt x="11" y="7"/>
                    <a:pt x="11" y="5"/>
                  </a:cubicBezTo>
                  <a:cubicBezTo>
                    <a:pt x="11" y="3"/>
                    <a:pt x="10" y="2"/>
                    <a:pt x="9" y="1"/>
                  </a:cubicBezTo>
                  <a:cubicBezTo>
                    <a:pt x="8" y="0"/>
                    <a:pt x="6" y="0"/>
                    <a:pt x="5" y="0"/>
                  </a:cubicBezTo>
                  <a:lnTo>
                    <a:pt x="0" y="0"/>
                  </a:lnTo>
                  <a:close/>
                  <a:moveTo>
                    <a:pt x="4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9" y="11"/>
                    <a:pt x="9" y="12"/>
                  </a:cubicBezTo>
                  <a:cubicBezTo>
                    <a:pt x="9" y="12"/>
                    <a:pt x="8" y="13"/>
                    <a:pt x="8" y="14"/>
                  </a:cubicBezTo>
                  <a:cubicBezTo>
                    <a:pt x="7" y="14"/>
                    <a:pt x="6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6" name="Freeform 20"/>
            <p:cNvSpPr>
              <a:spLocks noEditPoints="1"/>
            </p:cNvSpPr>
            <p:nvPr/>
          </p:nvSpPr>
          <p:spPr bwMode="auto">
            <a:xfrm>
              <a:off x="4897438" y="3556001"/>
              <a:ext cx="66675" cy="65088"/>
            </a:xfrm>
            <a:custGeom>
              <a:avLst/>
              <a:gdLst>
                <a:gd name="T0" fmla="*/ 123489508 w 18"/>
                <a:gd name="T1" fmla="*/ 205226293 h 17"/>
                <a:gd name="T2" fmla="*/ 41164404 w 18"/>
                <a:gd name="T3" fmla="*/ 117273261 h 17"/>
                <a:gd name="T4" fmla="*/ 123489508 w 18"/>
                <a:gd name="T5" fmla="*/ 43976516 h 17"/>
                <a:gd name="T6" fmla="*/ 205814613 w 18"/>
                <a:gd name="T7" fmla="*/ 117273261 h 17"/>
                <a:gd name="T8" fmla="*/ 123489508 w 18"/>
                <a:gd name="T9" fmla="*/ 205226293 h 17"/>
                <a:gd name="T10" fmla="*/ 123489508 w 18"/>
                <a:gd name="T11" fmla="*/ 0 h 17"/>
                <a:gd name="T12" fmla="*/ 0 w 18"/>
                <a:gd name="T13" fmla="*/ 117273261 h 17"/>
                <a:gd name="T14" fmla="*/ 123489508 w 18"/>
                <a:gd name="T15" fmla="*/ 249202808 h 17"/>
                <a:gd name="T16" fmla="*/ 246975313 w 18"/>
                <a:gd name="T17" fmla="*/ 117273261 h 17"/>
                <a:gd name="T18" fmla="*/ 123489508 w 18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17">
                  <a:moveTo>
                    <a:pt x="9" y="14"/>
                  </a:moveTo>
                  <a:cubicBezTo>
                    <a:pt x="6" y="14"/>
                    <a:pt x="3" y="12"/>
                    <a:pt x="3" y="8"/>
                  </a:cubicBezTo>
                  <a:cubicBezTo>
                    <a:pt x="3" y="5"/>
                    <a:pt x="6" y="3"/>
                    <a:pt x="9" y="3"/>
                  </a:cubicBezTo>
                  <a:cubicBezTo>
                    <a:pt x="12" y="3"/>
                    <a:pt x="15" y="5"/>
                    <a:pt x="15" y="8"/>
                  </a:cubicBezTo>
                  <a:cubicBezTo>
                    <a:pt x="15" y="12"/>
                    <a:pt x="12" y="14"/>
                    <a:pt x="9" y="14"/>
                  </a:cubicBezTo>
                  <a:close/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5" y="17"/>
                    <a:pt x="18" y="14"/>
                    <a:pt x="18" y="8"/>
                  </a:cubicBezTo>
                  <a:cubicBezTo>
                    <a:pt x="18" y="3"/>
                    <a:pt x="15" y="0"/>
                    <a:pt x="9" y="0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7" name="Freeform 21"/>
            <p:cNvSpPr>
              <a:spLocks noEditPoints="1"/>
            </p:cNvSpPr>
            <p:nvPr/>
          </p:nvSpPr>
          <p:spPr bwMode="auto">
            <a:xfrm>
              <a:off x="4983163" y="3533776"/>
              <a:ext cx="57150" cy="87313"/>
            </a:xfrm>
            <a:custGeom>
              <a:avLst/>
              <a:gdLst>
                <a:gd name="T0" fmla="*/ 43548300 w 15"/>
                <a:gd name="T1" fmla="*/ 86466444 h 23"/>
                <a:gd name="T2" fmla="*/ 43548300 w 15"/>
                <a:gd name="T3" fmla="*/ 244992686 h 23"/>
                <a:gd name="T4" fmla="*/ 188709300 w 15"/>
                <a:gd name="T5" fmla="*/ 86466444 h 23"/>
                <a:gd name="T6" fmla="*/ 217741500 w 15"/>
                <a:gd name="T7" fmla="*/ 86466444 h 23"/>
                <a:gd name="T8" fmla="*/ 217741500 w 15"/>
                <a:gd name="T9" fmla="*/ 331459129 h 23"/>
                <a:gd name="T10" fmla="*/ 174193200 w 15"/>
                <a:gd name="T11" fmla="*/ 331459129 h 23"/>
                <a:gd name="T12" fmla="*/ 174193200 w 15"/>
                <a:gd name="T13" fmla="*/ 158522446 h 23"/>
                <a:gd name="T14" fmla="*/ 29032200 w 15"/>
                <a:gd name="T15" fmla="*/ 331459129 h 23"/>
                <a:gd name="T16" fmla="*/ 0 w 15"/>
                <a:gd name="T17" fmla="*/ 331459129 h 23"/>
                <a:gd name="T18" fmla="*/ 0 w 15"/>
                <a:gd name="T19" fmla="*/ 86466444 h 23"/>
                <a:gd name="T20" fmla="*/ 43548300 w 15"/>
                <a:gd name="T21" fmla="*/ 86466444 h 23"/>
                <a:gd name="T22" fmla="*/ 72580500 w 15"/>
                <a:gd name="T23" fmla="*/ 0 h 23"/>
                <a:gd name="T24" fmla="*/ 116128800 w 15"/>
                <a:gd name="T25" fmla="*/ 28820882 h 23"/>
                <a:gd name="T26" fmla="*/ 145161000 w 15"/>
                <a:gd name="T27" fmla="*/ 0 h 23"/>
                <a:gd name="T28" fmla="*/ 174193200 w 15"/>
                <a:gd name="T29" fmla="*/ 14410441 h 23"/>
                <a:gd name="T30" fmla="*/ 116128800 w 15"/>
                <a:gd name="T31" fmla="*/ 57645561 h 23"/>
                <a:gd name="T32" fmla="*/ 43548300 w 15"/>
                <a:gd name="T33" fmla="*/ 14410441 h 23"/>
                <a:gd name="T34" fmla="*/ 72580500 w 15"/>
                <a:gd name="T35" fmla="*/ 0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" h="23">
                  <a:moveTo>
                    <a:pt x="3" y="6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3" y="6"/>
                  </a:lnTo>
                  <a:close/>
                  <a:moveTo>
                    <a:pt x="5" y="0"/>
                  </a:moveTo>
                  <a:cubicBezTo>
                    <a:pt x="6" y="2"/>
                    <a:pt x="7" y="2"/>
                    <a:pt x="8" y="2"/>
                  </a:cubicBezTo>
                  <a:cubicBezTo>
                    <a:pt x="8" y="2"/>
                    <a:pt x="9" y="2"/>
                    <a:pt x="10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3"/>
                    <a:pt x="10" y="4"/>
                    <a:pt x="8" y="4"/>
                  </a:cubicBezTo>
                  <a:cubicBezTo>
                    <a:pt x="5" y="4"/>
                    <a:pt x="4" y="3"/>
                    <a:pt x="3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8" name="Freeform 22"/>
            <p:cNvSpPr>
              <a:spLocks noEditPoints="1"/>
            </p:cNvSpPr>
            <p:nvPr/>
          </p:nvSpPr>
          <p:spPr bwMode="auto">
            <a:xfrm>
              <a:off x="5081588" y="3556001"/>
              <a:ext cx="65088" cy="80963"/>
            </a:xfrm>
            <a:custGeom>
              <a:avLst/>
              <a:gdLst>
                <a:gd name="T0" fmla="*/ 102613146 w 17"/>
                <a:gd name="T1" fmla="*/ 44591336 h 21"/>
                <a:gd name="T2" fmla="*/ 175906063 w 17"/>
                <a:gd name="T3" fmla="*/ 44591336 h 21"/>
                <a:gd name="T4" fmla="*/ 175906063 w 17"/>
                <a:gd name="T5" fmla="*/ 208094187 h 21"/>
                <a:gd name="T6" fmla="*/ 73296745 w 17"/>
                <a:gd name="T7" fmla="*/ 208094187 h 21"/>
                <a:gd name="T8" fmla="*/ 87953032 w 17"/>
                <a:gd name="T9" fmla="*/ 178369200 h 21"/>
                <a:gd name="T10" fmla="*/ 102613146 w 17"/>
                <a:gd name="T11" fmla="*/ 104049021 h 21"/>
                <a:gd name="T12" fmla="*/ 102613146 w 17"/>
                <a:gd name="T13" fmla="*/ 44591336 h 21"/>
                <a:gd name="T14" fmla="*/ 58636631 w 17"/>
                <a:gd name="T15" fmla="*/ 0 h 21"/>
                <a:gd name="T16" fmla="*/ 58636631 w 17"/>
                <a:gd name="T17" fmla="*/ 104049021 h 21"/>
                <a:gd name="T18" fmla="*/ 43976516 w 17"/>
                <a:gd name="T19" fmla="*/ 178369200 h 21"/>
                <a:gd name="T20" fmla="*/ 0 w 17"/>
                <a:gd name="T21" fmla="*/ 208094187 h 21"/>
                <a:gd name="T22" fmla="*/ 0 w 17"/>
                <a:gd name="T23" fmla="*/ 312143208 h 21"/>
                <a:gd name="T24" fmla="*/ 43976516 w 17"/>
                <a:gd name="T25" fmla="*/ 312143208 h 21"/>
                <a:gd name="T26" fmla="*/ 43976516 w 17"/>
                <a:gd name="T27" fmla="*/ 252685523 h 21"/>
                <a:gd name="T28" fmla="*/ 205226293 w 17"/>
                <a:gd name="T29" fmla="*/ 252685523 h 21"/>
                <a:gd name="T30" fmla="*/ 205226293 w 17"/>
                <a:gd name="T31" fmla="*/ 312143208 h 21"/>
                <a:gd name="T32" fmla="*/ 249202808 w 17"/>
                <a:gd name="T33" fmla="*/ 312143208 h 21"/>
                <a:gd name="T34" fmla="*/ 249202808 w 17"/>
                <a:gd name="T35" fmla="*/ 208094187 h 21"/>
                <a:gd name="T36" fmla="*/ 219886408 w 17"/>
                <a:gd name="T37" fmla="*/ 208094187 h 21"/>
                <a:gd name="T38" fmla="*/ 219886408 w 17"/>
                <a:gd name="T39" fmla="*/ 0 h 21"/>
                <a:gd name="T40" fmla="*/ 58636631 w 17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" h="21">
                  <a:moveTo>
                    <a:pt x="7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6" y="12"/>
                  </a:cubicBezTo>
                  <a:cubicBezTo>
                    <a:pt x="7" y="11"/>
                    <a:pt x="7" y="10"/>
                    <a:pt x="7" y="7"/>
                  </a:cubicBezTo>
                  <a:lnTo>
                    <a:pt x="7" y="3"/>
                  </a:lnTo>
                  <a:close/>
                  <a:moveTo>
                    <a:pt x="4" y="0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9" name="Freeform 23"/>
            <p:cNvSpPr>
              <a:spLocks noEditPoints="1"/>
            </p:cNvSpPr>
            <p:nvPr/>
          </p:nvSpPr>
          <p:spPr bwMode="auto">
            <a:xfrm>
              <a:off x="5157788" y="3556001"/>
              <a:ext cx="71438" cy="65088"/>
            </a:xfrm>
            <a:custGeom>
              <a:avLst/>
              <a:gdLst>
                <a:gd name="T0" fmla="*/ 127231078 w 19"/>
                <a:gd name="T1" fmla="*/ 205226293 h 17"/>
                <a:gd name="T2" fmla="*/ 42411613 w 19"/>
                <a:gd name="T3" fmla="*/ 117273261 h 17"/>
                <a:gd name="T4" fmla="*/ 127231078 w 19"/>
                <a:gd name="T5" fmla="*/ 43976516 h 17"/>
                <a:gd name="T6" fmla="*/ 212050543 w 19"/>
                <a:gd name="T7" fmla="*/ 117273261 h 17"/>
                <a:gd name="T8" fmla="*/ 127231078 w 19"/>
                <a:gd name="T9" fmla="*/ 205226293 h 17"/>
                <a:gd name="T10" fmla="*/ 127231078 w 19"/>
                <a:gd name="T11" fmla="*/ 0 h 17"/>
                <a:gd name="T12" fmla="*/ 0 w 19"/>
                <a:gd name="T13" fmla="*/ 117273261 h 17"/>
                <a:gd name="T14" fmla="*/ 127231078 w 19"/>
                <a:gd name="T15" fmla="*/ 249202808 h 17"/>
                <a:gd name="T16" fmla="*/ 268599360 w 19"/>
                <a:gd name="T17" fmla="*/ 117273261 h 17"/>
                <a:gd name="T18" fmla="*/ 127231078 w 19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7">
                  <a:moveTo>
                    <a:pt x="9" y="14"/>
                  </a:moveTo>
                  <a:cubicBezTo>
                    <a:pt x="6" y="14"/>
                    <a:pt x="3" y="12"/>
                    <a:pt x="3" y="8"/>
                  </a:cubicBezTo>
                  <a:cubicBezTo>
                    <a:pt x="3" y="5"/>
                    <a:pt x="6" y="3"/>
                    <a:pt x="9" y="3"/>
                  </a:cubicBezTo>
                  <a:cubicBezTo>
                    <a:pt x="13" y="3"/>
                    <a:pt x="15" y="5"/>
                    <a:pt x="15" y="8"/>
                  </a:cubicBezTo>
                  <a:cubicBezTo>
                    <a:pt x="15" y="12"/>
                    <a:pt x="13" y="14"/>
                    <a:pt x="9" y="14"/>
                  </a:cubicBezTo>
                  <a:close/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5" y="17"/>
                    <a:pt x="19" y="14"/>
                    <a:pt x="19" y="8"/>
                  </a:cubicBezTo>
                  <a:cubicBezTo>
                    <a:pt x="19" y="3"/>
                    <a:pt x="15" y="0"/>
                    <a:pt x="9" y="0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50" name="Freeform 24"/>
            <p:cNvSpPr>
              <a:spLocks/>
            </p:cNvSpPr>
            <p:nvPr/>
          </p:nvSpPr>
          <p:spPr bwMode="auto">
            <a:xfrm>
              <a:off x="5240338" y="3556001"/>
              <a:ext cx="79375" cy="65088"/>
            </a:xfrm>
            <a:custGeom>
              <a:avLst/>
              <a:gdLst>
                <a:gd name="T0" fmla="*/ 0 w 50"/>
                <a:gd name="T1" fmla="*/ 103327994 h 41"/>
                <a:gd name="T2" fmla="*/ 17641888 w 50"/>
                <a:gd name="T3" fmla="*/ 0 h 41"/>
                <a:gd name="T4" fmla="*/ 35282188 w 50"/>
                <a:gd name="T5" fmla="*/ 0 h 41"/>
                <a:gd name="T6" fmla="*/ 65524063 w 50"/>
                <a:gd name="T7" fmla="*/ 68045535 h 41"/>
                <a:gd name="T8" fmla="*/ 90725625 w 50"/>
                <a:gd name="T9" fmla="*/ 0 h 41"/>
                <a:gd name="T10" fmla="*/ 108367513 w 50"/>
                <a:gd name="T11" fmla="*/ 0 h 41"/>
                <a:gd name="T12" fmla="*/ 126007813 w 50"/>
                <a:gd name="T13" fmla="*/ 103327994 h 41"/>
                <a:gd name="T14" fmla="*/ 103327200 w 50"/>
                <a:gd name="T15" fmla="*/ 103327994 h 41"/>
                <a:gd name="T16" fmla="*/ 95765938 w 50"/>
                <a:gd name="T17" fmla="*/ 37803428 h 41"/>
                <a:gd name="T18" fmla="*/ 65524063 w 50"/>
                <a:gd name="T19" fmla="*/ 103327994 h 41"/>
                <a:gd name="T20" fmla="*/ 60483750 w 50"/>
                <a:gd name="T21" fmla="*/ 103327994 h 41"/>
                <a:gd name="T22" fmla="*/ 30241875 w 50"/>
                <a:gd name="T23" fmla="*/ 37803428 h 41"/>
                <a:gd name="T24" fmla="*/ 25201563 w 50"/>
                <a:gd name="T25" fmla="*/ 103327994 h 41"/>
                <a:gd name="T26" fmla="*/ 0 w 50"/>
                <a:gd name="T27" fmla="*/ 103327994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41">
                  <a:moveTo>
                    <a:pt x="0" y="41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6" y="27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0" y="41"/>
                  </a:lnTo>
                  <a:lnTo>
                    <a:pt x="41" y="41"/>
                  </a:lnTo>
                  <a:lnTo>
                    <a:pt x="38" y="15"/>
                  </a:lnTo>
                  <a:lnTo>
                    <a:pt x="26" y="41"/>
                  </a:lnTo>
                  <a:lnTo>
                    <a:pt x="24" y="41"/>
                  </a:lnTo>
                  <a:lnTo>
                    <a:pt x="12" y="15"/>
                  </a:lnTo>
                  <a:lnTo>
                    <a:pt x="1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51" name="Picture 27" descr="C:\Users\kotlyarenko\Desktop\Волна.pn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93096"/>
            <a:ext cx="914400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7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929739"/>
            <a:ext cx="7990656" cy="102765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ru-RU" sz="3200" dirty="0" smtClean="0"/>
              <a:t>Приложение ВСК Страхование: привилегированный инновационный </a:t>
            </a:r>
            <a:r>
              <a:rPr lang="ru-RU" sz="3200" dirty="0"/>
              <a:t>сервис 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51526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0"/>
          <p:cNvSpPr txBox="1">
            <a:spLocks noChangeArrowheads="1"/>
          </p:cNvSpPr>
          <p:nvPr/>
        </p:nvSpPr>
        <p:spPr>
          <a:xfrm>
            <a:off x="146861" y="154657"/>
            <a:ext cx="8673611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altLang="ru-RU" dirty="0"/>
              <a:t>Медицина без </a:t>
            </a:r>
            <a:r>
              <a:rPr lang="ru-RU" altLang="ru-RU" dirty="0" smtClean="0"/>
              <a:t>границ (2/2)</a:t>
            </a: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76087" y="1810559"/>
            <a:ext cx="33561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lnSpc>
                <a:spcPts val="14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rgbClr val="1A191E"/>
                </a:solidFill>
                <a:latin typeface="Tahoma" panose="020B0604030504040204" pitchFamily="34" charset="0"/>
              </a:rPr>
              <a:t>лечение по поводу злокачественных новообразований, предраковых заболеваний</a:t>
            </a:r>
          </a:p>
          <a:p>
            <a:pPr marL="271463" indent="-271463">
              <a:lnSpc>
                <a:spcPts val="14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rgbClr val="1A191E"/>
                </a:solidFill>
                <a:latin typeface="Tahoma" panose="020B0604030504040204" pitchFamily="34" charset="0"/>
              </a:rPr>
              <a:t>аортокоронарное шунтирование</a:t>
            </a:r>
          </a:p>
          <a:p>
            <a:pPr marL="271463" indent="-271463">
              <a:lnSpc>
                <a:spcPts val="14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1A191E"/>
                </a:solidFill>
                <a:latin typeface="Tahoma" panose="020B0604030504040204" pitchFamily="34" charset="0"/>
              </a:rPr>
              <a:t>замена / восстановление клапанов </a:t>
            </a:r>
            <a:r>
              <a:rPr lang="ru-RU" sz="1400" dirty="0" smtClean="0">
                <a:solidFill>
                  <a:srgbClr val="1A191E"/>
                </a:solidFill>
                <a:latin typeface="Tahoma" panose="020B0604030504040204" pitchFamily="34" charset="0"/>
              </a:rPr>
              <a:t>сердца</a:t>
            </a:r>
          </a:p>
          <a:p>
            <a:pPr marL="271463" indent="-271463">
              <a:lnSpc>
                <a:spcPts val="14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spc="-30" dirty="0" smtClean="0">
                <a:solidFill>
                  <a:srgbClr val="1A191E"/>
                </a:solidFill>
                <a:latin typeface="Tahoma" panose="020B0604030504040204" pitchFamily="34" charset="0"/>
              </a:rPr>
              <a:t>нейрохирургические операции в области головы и при опухолях спинного мозга</a:t>
            </a:r>
            <a:endParaRPr lang="ru-RU" sz="1400" spc="-30" dirty="0">
              <a:solidFill>
                <a:srgbClr val="1A191E"/>
              </a:solidFill>
              <a:latin typeface="Tahoma" panose="020B0604030504040204" pitchFamily="34" charset="0"/>
            </a:endParaRPr>
          </a:p>
          <a:p>
            <a:pPr marL="271463" indent="-271463">
              <a:lnSpc>
                <a:spcPts val="14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1A191E"/>
                </a:solidFill>
                <a:latin typeface="Tahoma" panose="020B0604030504040204" pitchFamily="34" charset="0"/>
              </a:rPr>
              <a:t>пересадка органов, тканей, в т.ч. костного мозга от живого </a:t>
            </a:r>
            <a:r>
              <a:rPr lang="ru-RU" sz="1400" dirty="0" smtClean="0">
                <a:solidFill>
                  <a:srgbClr val="1A191E"/>
                </a:solidFill>
                <a:latin typeface="Tahoma" panose="020B0604030504040204" pitchFamily="34" charset="0"/>
              </a:rPr>
              <a:t>донора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76087" y="1310430"/>
            <a:ext cx="2412000" cy="34051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Классика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2240" y="1268760"/>
            <a:ext cx="2304256" cy="12258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2060"/>
                </a:solidFill>
                <a:latin typeface="Tahoma" panose="020B0604030504040204" pitchFamily="34" charset="0"/>
              </a:rPr>
              <a:t>Годовой лимит расходов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1 000 000 ЕВРО</a:t>
            </a:r>
          </a:p>
          <a:p>
            <a:r>
              <a:rPr lang="ru-RU" sz="1100" dirty="0" smtClean="0">
                <a:solidFill>
                  <a:srgbClr val="002060"/>
                </a:solidFill>
                <a:latin typeface="Tahoma" panose="020B0604030504040204" pitchFamily="34" charset="0"/>
              </a:rPr>
              <a:t>Пожизненный лимит расходов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2 000 000 ЕВРО</a:t>
            </a:r>
            <a:r>
              <a:rPr lang="ru-RU" sz="1100" dirty="0" smtClean="0">
                <a:solidFill>
                  <a:srgbClr val="002060"/>
                </a:solidFill>
                <a:latin typeface="Tahoma" panose="020B0604030504040204" pitchFamily="34" charset="0"/>
              </a:rPr>
              <a:t>, включая возмещение купленных </a:t>
            </a:r>
            <a:r>
              <a:rPr lang="ru-RU" sz="1100" dirty="0">
                <a:solidFill>
                  <a:srgbClr val="002060"/>
                </a:solidFill>
                <a:latin typeface="Tahoma" panose="020B0604030504040204" pitchFamily="34" charset="0"/>
              </a:rPr>
              <a:t>в РФ лекарств </a:t>
            </a:r>
            <a:r>
              <a:rPr lang="ru-RU" sz="1100" dirty="0" smtClean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ru-RU" sz="1100" b="1" dirty="0">
                <a:solidFill>
                  <a:srgbClr val="002060"/>
                </a:solidFill>
                <a:latin typeface="Tahoma" panose="020B0604030504040204" pitchFamily="34" charset="0"/>
              </a:rPr>
              <a:t>50 000 </a:t>
            </a:r>
            <a:r>
              <a:rPr lang="ru-RU" sz="11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ЕВРО</a:t>
            </a:r>
            <a:endParaRPr lang="ru-RU" sz="1100" b="1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76088" y="4454242"/>
            <a:ext cx="2412000" cy="34051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Онкология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76088" y="4958298"/>
            <a:ext cx="321213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A191E"/>
                </a:solidFill>
                <a:latin typeface="Tahoma" panose="020B0604030504040204" pitchFamily="34" charset="0"/>
              </a:rPr>
              <a:t>лечение по поводу злокачественных </a:t>
            </a:r>
            <a:r>
              <a:rPr lang="ru-RU" sz="1400" dirty="0" smtClean="0">
                <a:solidFill>
                  <a:srgbClr val="1A191E"/>
                </a:solidFill>
                <a:latin typeface="Tahoma" panose="020B0604030504040204" pitchFamily="34" charset="0"/>
              </a:rPr>
              <a:t>новообразований</a:t>
            </a:r>
            <a:endParaRPr lang="ru-RU" sz="1400" dirty="0">
              <a:solidFill>
                <a:srgbClr val="1A191E"/>
              </a:solidFill>
              <a:latin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2000" y="4392111"/>
            <a:ext cx="2304496" cy="14131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  <a:latin typeface="Tahoma" panose="020B0604030504040204" pitchFamily="34" charset="0"/>
              </a:defRPr>
            </a:lvl1pPr>
          </a:lstStyle>
          <a:p>
            <a:r>
              <a:rPr lang="ru-RU" dirty="0"/>
              <a:t>Годовой лимит расходов</a:t>
            </a:r>
          </a:p>
          <a:p>
            <a:r>
              <a:rPr lang="ru-RU" b="1" dirty="0"/>
              <a:t>500 000 </a:t>
            </a:r>
            <a:r>
              <a:rPr lang="ru-RU" b="1" dirty="0" smtClean="0"/>
              <a:t>ЕВРО</a:t>
            </a:r>
            <a:endParaRPr lang="ru-RU" b="1" dirty="0"/>
          </a:p>
          <a:p>
            <a:r>
              <a:rPr lang="ru-RU" dirty="0" smtClean="0"/>
              <a:t>Пожизненный </a:t>
            </a:r>
            <a:r>
              <a:rPr lang="ru-RU" dirty="0"/>
              <a:t>лимит </a:t>
            </a:r>
            <a:r>
              <a:rPr lang="ru-RU" dirty="0" smtClean="0"/>
              <a:t>расходов</a:t>
            </a:r>
          </a:p>
          <a:p>
            <a:r>
              <a:rPr lang="ru-RU" b="1" dirty="0" smtClean="0"/>
              <a:t>1 </a:t>
            </a:r>
            <a:r>
              <a:rPr lang="ru-RU" b="1" dirty="0"/>
              <a:t>000 000 </a:t>
            </a:r>
            <a:r>
              <a:rPr lang="ru-RU" b="1" dirty="0" smtClean="0"/>
              <a:t>ЕВРО</a:t>
            </a:r>
            <a:r>
              <a:rPr lang="ru-RU" dirty="0" smtClean="0"/>
              <a:t>, включая </a:t>
            </a:r>
            <a:r>
              <a:rPr lang="ru-RU" dirty="0" err="1"/>
              <a:t>сублимиты</a:t>
            </a:r>
            <a:r>
              <a:rPr lang="ru-RU" dirty="0"/>
              <a:t> </a:t>
            </a:r>
            <a:r>
              <a:rPr lang="ru-RU" dirty="0" smtClean="0"/>
              <a:t>расходов на: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smtClean="0"/>
              <a:t>проезд </a:t>
            </a:r>
            <a:r>
              <a:rPr lang="ru-RU" b="1" dirty="0"/>
              <a:t>10 000 ЕВРО</a:t>
            </a:r>
          </a:p>
          <a:p>
            <a:r>
              <a:rPr lang="ru-RU" dirty="0" smtClean="0"/>
              <a:t>- проживание </a:t>
            </a:r>
            <a:r>
              <a:rPr lang="ru-RU" b="1" dirty="0"/>
              <a:t>10 000 ЕВРО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5822394"/>
            <a:ext cx="583264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dirty="0">
                <a:solidFill>
                  <a:srgbClr val="1A191E"/>
                </a:solidFill>
                <a:latin typeface="Tahoma" panose="020B0604030504040204" pitchFamily="34" charset="0"/>
              </a:rPr>
              <a:t>Важно: заболевание должно быть впервые диагностированным </a:t>
            </a:r>
            <a:br>
              <a:rPr lang="ru-RU" sz="1200" dirty="0">
                <a:solidFill>
                  <a:srgbClr val="1A191E"/>
                </a:solidFill>
                <a:latin typeface="Tahoma" panose="020B0604030504040204" pitchFamily="34" charset="0"/>
              </a:rPr>
            </a:br>
            <a:r>
              <a:rPr lang="ru-RU" sz="1200" dirty="0">
                <a:solidFill>
                  <a:srgbClr val="1A191E"/>
                </a:solidFill>
                <a:latin typeface="Tahoma" panose="020B0604030504040204" pitchFamily="34" charset="0"/>
              </a:rPr>
              <a:t>в период действия страхования с учетом «периода исключения» </a:t>
            </a:r>
            <a:br>
              <a:rPr lang="ru-RU" sz="1200" dirty="0">
                <a:solidFill>
                  <a:srgbClr val="1A191E"/>
                </a:solidFill>
                <a:latin typeface="Tahoma" panose="020B0604030504040204" pitchFamily="34" charset="0"/>
              </a:rPr>
            </a:br>
            <a:r>
              <a:rPr lang="ru-RU" sz="1200" dirty="0">
                <a:solidFill>
                  <a:srgbClr val="1A191E"/>
                </a:solidFill>
                <a:latin typeface="Tahoma" panose="020B0604030504040204" pitchFamily="34" charset="0"/>
              </a:rPr>
              <a:t>в первый год страхования – 180 дней</a:t>
            </a:r>
          </a:p>
        </p:txBody>
      </p:sp>
      <p:pic>
        <p:nvPicPr>
          <p:cNvPr id="13" name="Picture 5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14" b="1008"/>
          <a:stretch/>
        </p:blipFill>
        <p:spPr bwMode="auto">
          <a:xfrm>
            <a:off x="0" y="1678333"/>
            <a:ext cx="3203848" cy="520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47" y="2359937"/>
            <a:ext cx="1654513" cy="294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вал 16"/>
          <p:cNvSpPr/>
          <p:nvPr/>
        </p:nvSpPr>
        <p:spPr>
          <a:xfrm>
            <a:off x="593812" y="4717450"/>
            <a:ext cx="2016224" cy="432048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1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281667"/>
            <a:ext cx="7990656" cy="10276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ВСК Страхование</a:t>
            </a:r>
            <a:br>
              <a:rPr lang="ru-RU" dirty="0" smtClean="0"/>
            </a:br>
            <a:r>
              <a:rPr lang="ru-RU" dirty="0" smtClean="0"/>
              <a:t>Особое приложение – особые привилегии</a:t>
            </a:r>
            <a:br>
              <a:rPr lang="ru-RU" dirty="0" smtClean="0"/>
            </a:br>
            <a:r>
              <a:rPr lang="ru-RU" dirty="0" smtClean="0"/>
              <a:t>Включайся!</a:t>
            </a:r>
            <a:r>
              <a:rPr lang="ru-RU" dirty="0">
                <a:solidFill>
                  <a:srgbClr val="043A78"/>
                </a:solidFill>
              </a:rPr>
              <a:t> </a:t>
            </a:r>
            <a:r>
              <a:rPr lang="ru-RU" dirty="0" smtClean="0">
                <a:solidFill>
                  <a:srgbClr val="043A78"/>
                </a:solidFill>
              </a:rPr>
              <a:t/>
            </a:r>
            <a:br>
              <a:rPr lang="ru-RU" dirty="0" smtClean="0">
                <a:solidFill>
                  <a:srgbClr val="043A78"/>
                </a:solidFill>
              </a:rPr>
            </a:br>
            <a:r>
              <a:rPr lang="ru-RU" sz="1600" dirty="0" smtClean="0">
                <a:solidFill>
                  <a:srgbClr val="043A78"/>
                </a:solidFill>
              </a:rPr>
              <a:t>Ваш </a:t>
            </a:r>
            <a:r>
              <a:rPr lang="ru-RU" sz="1600" dirty="0">
                <a:solidFill>
                  <a:srgbClr val="043A78"/>
                </a:solidFill>
              </a:rPr>
              <a:t>персональный </a:t>
            </a:r>
            <a:r>
              <a:rPr lang="ru-RU" sz="1600" dirty="0" smtClean="0">
                <a:solidFill>
                  <a:srgbClr val="043A78"/>
                </a:solidFill>
              </a:rPr>
              <a:t>код:</a:t>
            </a:r>
            <a:r>
              <a:rPr lang="ru-RU" dirty="0" smtClean="0">
                <a:solidFill>
                  <a:srgbClr val="043A78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TP</a:t>
            </a:r>
            <a:r>
              <a:rPr lang="en-US" sz="3200" dirty="0" smtClean="0">
                <a:solidFill>
                  <a:srgbClr val="FF0000"/>
                </a:solidFill>
              </a:rPr>
              <a:t>U70</a:t>
            </a: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5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5642" y="5157192"/>
            <a:ext cx="7477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4905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9066" y="5157192"/>
            <a:ext cx="771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104" y="54905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9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4"/>
          <p:cNvSpPr txBox="1">
            <a:spLocks/>
          </p:cNvSpPr>
          <p:nvPr/>
        </p:nvSpPr>
        <p:spPr>
          <a:xfrm>
            <a:off x="467544" y="4797152"/>
            <a:ext cx="8424936" cy="1457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ru-RU" sz="18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563887" y="1631990"/>
            <a:ext cx="5328593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chemeClr val="tx2"/>
                </a:solidFill>
              </a:rPr>
              <a:t>Приложение ВСК Страхование</a:t>
            </a:r>
            <a:r>
              <a:rPr lang="ru-RU" sz="2000" dirty="0" smtClean="0">
                <a:solidFill>
                  <a:schemeClr val="tx2"/>
                </a:solidFill>
              </a:rPr>
              <a:t> – сервис дистанционного самообслуживания</a:t>
            </a:r>
          </a:p>
          <a:p>
            <a:pPr algn="ctr">
              <a:spcAft>
                <a:spcPts val="600"/>
              </a:spcAft>
            </a:pPr>
            <a:endParaRPr lang="ru-RU" sz="800" dirty="0" smtClean="0">
              <a:solidFill>
                <a:schemeClr val="tx2"/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онлайн-покупка страховых </a:t>
            </a:r>
            <a:r>
              <a:rPr lang="ru-RU" dirty="0"/>
              <a:t>продуктов </a:t>
            </a:r>
            <a:r>
              <a:rPr lang="ru-RU" dirty="0" smtClean="0"/>
              <a:t>ВСК и получение дополнительных сервисов от партнеров с корпоративными скидками</a:t>
            </a:r>
            <a:endParaRPr lang="ru-RU" dirty="0"/>
          </a:p>
          <a:p>
            <a:pPr marL="285750" indent="-2857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дистанционное урегулирование                 страховых случаев</a:t>
            </a:r>
          </a:p>
          <a:p>
            <a:pPr marL="285750" indent="-2857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статусы </a:t>
            </a:r>
            <a:r>
              <a:rPr lang="ru-RU" dirty="0"/>
              <a:t>по страховому событию</a:t>
            </a:r>
          </a:p>
          <a:p>
            <a:pPr marL="285750" indent="-2857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кнопка </a:t>
            </a:r>
            <a:r>
              <a:rPr lang="ru-RU" dirty="0"/>
              <a:t>SOS </a:t>
            </a:r>
            <a:r>
              <a:rPr lang="ru-RU" dirty="0" smtClean="0"/>
              <a:t>для экстренных ситуаций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9388" y="404664"/>
            <a:ext cx="7750175" cy="576064"/>
          </a:xfrm>
        </p:spPr>
        <p:txBody>
          <a:bodyPr/>
          <a:lstStyle/>
          <a:p>
            <a:r>
              <a:rPr lang="ru-RU" sz="2400" dirty="0"/>
              <a:t>Ч</a:t>
            </a:r>
            <a:r>
              <a:rPr lang="ru-RU" sz="2400" dirty="0" smtClean="0"/>
              <a:t>то это и зачем? </a:t>
            </a:r>
            <a:endParaRPr lang="ru-RU" sz="2400" dirty="0"/>
          </a:p>
        </p:txBody>
      </p:sp>
      <p:pic>
        <p:nvPicPr>
          <p:cNvPr id="12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1706" y="5111916"/>
            <a:ext cx="7477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6456" y="5445224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818" y="5111916"/>
            <a:ext cx="771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5856" y="5445224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Похожее изображение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14" b="1008"/>
          <a:stretch/>
        </p:blipFill>
        <p:spPr bwMode="auto">
          <a:xfrm>
            <a:off x="0" y="1678333"/>
            <a:ext cx="3203848" cy="520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47" y="2359937"/>
            <a:ext cx="1654513" cy="294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09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568835"/>
              </p:ext>
            </p:extLst>
          </p:nvPr>
        </p:nvGraphicFramePr>
        <p:xfrm>
          <a:off x="3275856" y="2636913"/>
          <a:ext cx="5760640" cy="3267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498"/>
                <a:gridCol w="947798"/>
                <a:gridCol w="1008112"/>
                <a:gridCol w="1047963"/>
                <a:gridCol w="1040269"/>
              </a:tblGrid>
              <a:tr h="23479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Застрахованные</a:t>
                      </a:r>
                      <a:r>
                        <a:rPr lang="ru-RU" sz="1000" baseline="0" dirty="0" smtClean="0"/>
                        <a:t> риски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Классика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Уверенный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Компакт+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Компакт</a:t>
                      </a:r>
                      <a:endParaRPr lang="ru-RU" sz="1000" dirty="0"/>
                    </a:p>
                  </a:txBody>
                  <a:tcPr anchor="ctr"/>
                </a:tc>
              </a:tr>
              <a:tr h="38154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Повреждения автомобиля в ДТП по любой причине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+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smtClean="0"/>
                        <a:t>+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anchor="ctr"/>
                </a:tc>
              </a:tr>
              <a:tr h="52828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Повреждения в ДТП по вине водителя</a:t>
                      </a:r>
                      <a:r>
                        <a:rPr lang="ru-RU" sz="1000" baseline="0" dirty="0" smtClean="0"/>
                        <a:t> другого автомобиля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smtClean="0"/>
                        <a:t>+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+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+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+</a:t>
                      </a:r>
                      <a:endParaRPr lang="ru-RU" sz="1000" dirty="0"/>
                    </a:p>
                  </a:txBody>
                  <a:tcPr anchor="ctr"/>
                </a:tc>
              </a:tr>
              <a:tr h="528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Полная гибель автомобиля в результате ДТП по любой</a:t>
                      </a:r>
                      <a:r>
                        <a:rPr lang="ru-RU" sz="1000" baseline="0" dirty="0" smtClean="0"/>
                        <a:t> причине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+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+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anchor="ctr"/>
                </a:tc>
              </a:tr>
              <a:tr h="585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Полная гибель автомобиля в ДТП по вине другого водителя</a:t>
                      </a:r>
                      <a:endParaRPr lang="ru-RU" sz="10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smtClean="0"/>
                        <a:t>+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smtClean="0"/>
                        <a:t>+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+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anchor="ctr"/>
                </a:tc>
              </a:tr>
              <a:tr h="38154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Угон автомобиля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+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+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возможно подключение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возможно подключение</a:t>
                      </a:r>
                      <a:endParaRPr lang="ru-RU" sz="1000" dirty="0"/>
                    </a:p>
                  </a:txBody>
                  <a:tcPr anchor="ctr"/>
                </a:tc>
              </a:tr>
              <a:tr h="52828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Количество обращений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Без ограничений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</a:t>
                      </a:r>
                    </a:p>
                    <a:p>
                      <a:pPr algn="ctr"/>
                      <a:r>
                        <a:rPr lang="ru-RU" sz="1000" dirty="0" smtClean="0"/>
                        <a:t>(возможно</a:t>
                      </a:r>
                      <a:r>
                        <a:rPr lang="ru-RU" sz="1000" baseline="0" dirty="0" smtClean="0"/>
                        <a:t> расширение)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object 10"/>
          <p:cNvSpPr txBox="1">
            <a:spLocks noChangeArrowheads="1"/>
          </p:cNvSpPr>
          <p:nvPr/>
        </p:nvSpPr>
        <p:spPr>
          <a:xfrm>
            <a:off x="146861" y="154657"/>
            <a:ext cx="8673611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altLang="ru-RU" dirty="0" smtClean="0"/>
              <a:t>Автострахование</a:t>
            </a:r>
            <a:endParaRPr lang="ru-RU" altLang="ru-RU" dirty="0"/>
          </a:p>
        </p:txBody>
      </p:sp>
      <p:pic>
        <p:nvPicPr>
          <p:cNvPr id="9" name="Picture 5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14" b="1008"/>
          <a:stretch/>
        </p:blipFill>
        <p:spPr bwMode="auto">
          <a:xfrm>
            <a:off x="0" y="1678333"/>
            <a:ext cx="3203848" cy="520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47" y="2359937"/>
            <a:ext cx="1654513" cy="294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610357" y="3272392"/>
            <a:ext cx="2016224" cy="432048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4" descr="http://sellpax.com/uploads/documents/60c5af4b054c99a.jpe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9" t="13320" r="44515" b="49508"/>
          <a:stretch/>
        </p:blipFill>
        <p:spPr bwMode="auto">
          <a:xfrm>
            <a:off x="7973139" y="1700808"/>
            <a:ext cx="813095" cy="99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sellpax.com/uploads/documents/60c5af4b054c99a.jpe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9" t="13320" r="44515" b="49508"/>
          <a:stretch/>
        </p:blipFill>
        <p:spPr bwMode="auto">
          <a:xfrm rot="1416433">
            <a:off x="6080685" y="1709696"/>
            <a:ext cx="813095" cy="99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100932" y="2132856"/>
            <a:ext cx="741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30%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8" name="Picture 4" descr="http://sellpax.com/uploads/documents/60c5af4b054c99a.jpe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9" t="13320" r="44515" b="49508"/>
          <a:stretch/>
        </p:blipFill>
        <p:spPr bwMode="auto">
          <a:xfrm>
            <a:off x="7042275" y="1700808"/>
            <a:ext cx="813095" cy="99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079048" y="2035420"/>
            <a:ext cx="7410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д</a:t>
            </a:r>
            <a:r>
              <a:rPr lang="ru-RU" sz="1200" dirty="0" smtClean="0">
                <a:solidFill>
                  <a:schemeClr val="bg1"/>
                </a:solidFill>
              </a:rPr>
              <a:t>о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-65%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24909" y="2023088"/>
            <a:ext cx="7410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д</a:t>
            </a:r>
            <a:r>
              <a:rPr lang="ru-RU" sz="1200" dirty="0" smtClean="0">
                <a:solidFill>
                  <a:schemeClr val="bg1"/>
                </a:solidFill>
              </a:rPr>
              <a:t>о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-80%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292080" y="1128350"/>
            <a:ext cx="3566162" cy="6129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</a:rPr>
              <a:t>Широкий выбор программ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</a:rPr>
              <a:t>каско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            с 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</a:rPr>
              <a:t>возможностью экономии</a:t>
            </a:r>
          </a:p>
        </p:txBody>
      </p:sp>
    </p:spTree>
    <p:extLst>
      <p:ext uri="{BB962C8B-B14F-4D97-AF65-F5344CB8AC3E}">
        <p14:creationId xmlns:p14="http://schemas.microsoft.com/office/powerpoint/2010/main" val="15536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14" b="1008"/>
          <a:stretch/>
        </p:blipFill>
        <p:spPr bwMode="auto">
          <a:xfrm>
            <a:off x="0" y="1678333"/>
            <a:ext cx="3203848" cy="520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47" y="2359937"/>
            <a:ext cx="1654513" cy="294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388" y="404664"/>
            <a:ext cx="775017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2400" dirty="0" smtClean="0"/>
              <a:t>Страхование путешественников</a:t>
            </a:r>
            <a:endParaRPr lang="ru-RU" sz="24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600534" y="1536047"/>
            <a:ext cx="4787890" cy="4861047"/>
            <a:chOff x="3600534" y="1536047"/>
            <a:chExt cx="4787890" cy="486104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69" t="20282" r="41899" b="18113"/>
            <a:stretch/>
          </p:blipFill>
          <p:spPr bwMode="auto">
            <a:xfrm>
              <a:off x="3600534" y="1536047"/>
              <a:ext cx="4787890" cy="486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766282" y="2564904"/>
              <a:ext cx="1080120" cy="30777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outerShdw blurRad="50800" dist="76200" dir="2700000" algn="ctr" rotWithShape="0">
                <a:srgbClr val="002060">
                  <a:alpha val="39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dirty="0"/>
                <a:t>Базовый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44360" y="2568487"/>
              <a:ext cx="1728192" cy="30777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outerShdw blurRad="50800" dist="76200" dir="2700000" algn="ctr" rotWithShape="0">
                <a:srgbClr val="002060">
                  <a:alpha val="39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dirty="0"/>
                <a:t>Рекомендуемый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90507" y="2562157"/>
              <a:ext cx="1169062" cy="30777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outerShdw blurRad="50800" dist="76200" dir="2700000" algn="ctr" rotWithShape="0">
                <a:srgbClr val="002060">
                  <a:alpha val="39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dirty="0"/>
                <a:t>Максимум</a:t>
              </a:r>
            </a:p>
          </p:txBody>
        </p:sp>
      </p:grpSp>
      <p:sp>
        <p:nvSpPr>
          <p:cNvPr id="18" name="Овал 17"/>
          <p:cNvSpPr/>
          <p:nvPr/>
        </p:nvSpPr>
        <p:spPr>
          <a:xfrm>
            <a:off x="593812" y="3614591"/>
            <a:ext cx="2016224" cy="432048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 rot="20958700">
            <a:off x="4658361" y="1053333"/>
            <a:ext cx="2376265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  <a:latin typeface="Tahoma" panose="020B0604030504040204" pitchFamily="34" charset="0"/>
              </a:defRPr>
            </a:lvl1pPr>
          </a:lstStyle>
          <a:p>
            <a:r>
              <a:rPr lang="ru-RU" dirty="0" smtClean="0"/>
              <a:t>Все пакеты </a:t>
            </a:r>
            <a:r>
              <a:rPr lang="ru-RU" dirty="0"/>
              <a:t>страхования подходят для получения визы</a:t>
            </a:r>
          </a:p>
        </p:txBody>
      </p:sp>
    </p:spTree>
    <p:extLst>
      <p:ext uri="{BB962C8B-B14F-4D97-AF65-F5344CB8AC3E}">
        <p14:creationId xmlns:p14="http://schemas.microsoft.com/office/powerpoint/2010/main" val="24361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14" b="1008"/>
          <a:stretch/>
        </p:blipFill>
        <p:spPr bwMode="auto">
          <a:xfrm>
            <a:off x="0" y="1678333"/>
            <a:ext cx="3203848" cy="520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47" y="2359937"/>
            <a:ext cx="1654513" cy="294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6136" y="1850905"/>
            <a:ext cx="316835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/>
              <a:t>Конструктивные элементы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/>
              <a:t>Внутреннюю отделку и инженерные коммуникации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/>
              <a:t>Имущество в квартире или апартаментах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/>
              <a:t>Ответственность </a:t>
            </a:r>
            <a:r>
              <a:rPr lang="ru-RU" sz="1400" dirty="0" smtClean="0"/>
              <a:t>перед соседями </a:t>
            </a:r>
            <a:endParaRPr lang="ru-RU" sz="14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65589" y="404664"/>
            <a:ext cx="7154008" cy="57606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dirty="0"/>
              <a:t>Страхование</a:t>
            </a:r>
            <a:r>
              <a:rPr lang="en-US" sz="2400" dirty="0"/>
              <a:t> </a:t>
            </a:r>
            <a:r>
              <a:rPr lang="ru-RU" sz="2400" dirty="0" smtClean="0"/>
              <a:t>квартиры (</a:t>
            </a:r>
            <a:r>
              <a:rPr lang="en-US" sz="2400" dirty="0" smtClean="0"/>
              <a:t>1</a:t>
            </a:r>
            <a:r>
              <a:rPr lang="ru-RU" sz="2400" dirty="0" smtClean="0"/>
              <a:t>/2)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7346" y="1850905"/>
            <a:ext cx="2259692" cy="57888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Что можно застраховать?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08241" y="3909520"/>
            <a:ext cx="2259692" cy="81724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</a:rPr>
              <a:t>В каких случаях будет произведена </a:t>
            </a: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выплата? 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3959765"/>
            <a:ext cx="316835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/>
              <a:t>Залив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/>
              <a:t>Авария инженерных систем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 smtClean="0"/>
              <a:t>Пожар</a:t>
            </a:r>
            <a:r>
              <a:rPr lang="ru-RU" sz="1400" dirty="0"/>
              <a:t>, взрыв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 smtClean="0"/>
              <a:t>Противоправные </a:t>
            </a:r>
            <a:r>
              <a:rPr lang="ru-RU" sz="1400" dirty="0"/>
              <a:t>действия третьих лиц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/>
              <a:t>Стихийные бедствия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/>
              <a:t>Короткое замыкание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/>
              <a:t>Падение предметов</a:t>
            </a:r>
          </a:p>
        </p:txBody>
      </p:sp>
      <p:sp>
        <p:nvSpPr>
          <p:cNvPr id="18" name="Овал 17"/>
          <p:cNvSpPr/>
          <p:nvPr/>
        </p:nvSpPr>
        <p:spPr>
          <a:xfrm>
            <a:off x="593812" y="4005064"/>
            <a:ext cx="2016224" cy="432048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88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165589" y="404664"/>
            <a:ext cx="7154008" cy="57606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dirty="0"/>
              <a:t>Страхование</a:t>
            </a:r>
            <a:r>
              <a:rPr lang="en-US" sz="2400" dirty="0"/>
              <a:t> </a:t>
            </a:r>
            <a:r>
              <a:rPr lang="ru-RU" sz="2400" dirty="0" smtClean="0"/>
              <a:t>квартиры (</a:t>
            </a:r>
            <a:r>
              <a:rPr lang="en-US" sz="2400" dirty="0" smtClean="0"/>
              <a:t>2</a:t>
            </a:r>
            <a:r>
              <a:rPr lang="ru-RU" sz="2400" dirty="0" smtClean="0"/>
              <a:t>/2)</a:t>
            </a:r>
            <a:endParaRPr lang="ru-RU" sz="2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48061" y="2342422"/>
            <a:ext cx="2608115" cy="34051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Под ключ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48060" y="3016473"/>
            <a:ext cx="2608115" cy="34051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На время отдыха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48061" y="1216273"/>
            <a:ext cx="2586221" cy="34051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Максимальная защита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48060" y="3736553"/>
            <a:ext cx="2608115" cy="34051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Сдаю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554249" y="4427504"/>
            <a:ext cx="2601927" cy="34051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Снимаю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551692" y="5281778"/>
            <a:ext cx="2604484" cy="57888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Инвестиционная квартира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04078" y="1628800"/>
            <a:ext cx="5588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Комплексное страхование квартиры, включая конструктивные элементы</a:t>
            </a:r>
            <a:r>
              <a:rPr lang="ru-RU" sz="1200" dirty="0" smtClean="0"/>
              <a:t>, отделку</a:t>
            </a:r>
            <a:r>
              <a:rPr lang="ru-RU" sz="1200" dirty="0"/>
              <a:t>, оборудование, домашнее имущество и ответственность перед </a:t>
            </a:r>
            <a:r>
              <a:rPr lang="ru-RU" sz="1200" dirty="0" smtClean="0"/>
              <a:t>соседями </a:t>
            </a:r>
            <a:r>
              <a:rPr lang="ru-RU" sz="1200" dirty="0"/>
              <a:t>по расширенному пакету рисков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04078" y="2719953"/>
            <a:ext cx="54161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Быстрое страхование квартиры по основному пакету рисков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07451" y="3429000"/>
            <a:ext cx="54161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Недорогая краткосрочная </a:t>
            </a:r>
            <a:r>
              <a:rPr lang="ru-RU" sz="1200" dirty="0" smtClean="0"/>
              <a:t>защита </a:t>
            </a:r>
            <a:r>
              <a:rPr lang="ru-RU" sz="1200" dirty="0"/>
              <a:t>на время отъезда в отпуск или на дачу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07451" y="4132756"/>
            <a:ext cx="58399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Страхование основных рисков для владельцев квартир, сдаваемых в </a:t>
            </a:r>
            <a:r>
              <a:rPr lang="ru-RU" sz="1200" dirty="0" smtClean="0"/>
              <a:t>аренду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07451" y="4811759"/>
            <a:ext cx="5660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Страхование имущества и ответственности перед соседями при проживании в</a:t>
            </a:r>
            <a:r>
              <a:rPr lang="ru-RU" sz="1200" dirty="0" smtClean="0"/>
              <a:t> </a:t>
            </a:r>
            <a:r>
              <a:rPr lang="ru-RU" sz="1200" dirty="0"/>
              <a:t>съемной квартире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304079" y="5919663"/>
            <a:ext cx="5416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Оптимальные условия страхования клиентов, ожидающих роста цен </a:t>
            </a:r>
            <a:r>
              <a:rPr lang="ru-RU" sz="1200" dirty="0" smtClean="0"/>
              <a:t>              и </a:t>
            </a:r>
            <a:r>
              <a:rPr lang="ru-RU" sz="1200" dirty="0"/>
              <a:t>возможности продать квартиру</a:t>
            </a:r>
          </a:p>
        </p:txBody>
      </p:sp>
      <p:pic>
        <p:nvPicPr>
          <p:cNvPr id="19" name="Picture 5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14" b="1008"/>
          <a:stretch/>
        </p:blipFill>
        <p:spPr bwMode="auto">
          <a:xfrm>
            <a:off x="0" y="1678333"/>
            <a:ext cx="3203848" cy="520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47" y="2359937"/>
            <a:ext cx="1654513" cy="294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Овал 31"/>
          <p:cNvSpPr/>
          <p:nvPr/>
        </p:nvSpPr>
        <p:spPr>
          <a:xfrm>
            <a:off x="593812" y="4005064"/>
            <a:ext cx="2016224" cy="432048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52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14" b="1008"/>
          <a:stretch/>
        </p:blipFill>
        <p:spPr bwMode="auto">
          <a:xfrm>
            <a:off x="0" y="1678333"/>
            <a:ext cx="3203848" cy="520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47" y="2359937"/>
            <a:ext cx="1654513" cy="294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6136" y="1988840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Дети, родители, супруги в возрасте от 1 года до 70 лет (в зависимости от программы)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724128" y="3055019"/>
            <a:ext cx="316835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 smtClean="0"/>
              <a:t>Смерть Застрахованного от несчастного случая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 smtClean="0"/>
              <a:t>Инвалидность в результате несчастного случая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 smtClean="0"/>
              <a:t>Временная нетрудоспособность/ Травма в результате несчастного случая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 smtClean="0"/>
              <a:t>Экстренная госпитализация по неотложным показаниям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 smtClean="0"/>
              <a:t>Смерть или инвалидность в результате  ДТП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65589" y="404664"/>
            <a:ext cx="7154008" cy="57606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dirty="0"/>
              <a:t>Страхование</a:t>
            </a:r>
            <a:r>
              <a:rPr lang="en-US" sz="2400" dirty="0"/>
              <a:t> </a:t>
            </a:r>
            <a:r>
              <a:rPr lang="ru-RU" sz="2400" dirty="0"/>
              <a:t>от несчастных </a:t>
            </a:r>
            <a:r>
              <a:rPr lang="ru-RU" sz="2400" dirty="0" smtClean="0"/>
              <a:t>случаев (</a:t>
            </a:r>
            <a:r>
              <a:rPr lang="en-US" sz="2400" dirty="0" smtClean="0"/>
              <a:t>1</a:t>
            </a:r>
            <a:r>
              <a:rPr lang="ru-RU" sz="2400" dirty="0" smtClean="0"/>
              <a:t>/2)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864" y="1988840"/>
            <a:ext cx="2259692" cy="57888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Кого можно застраховать?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47864" y="3080666"/>
            <a:ext cx="2259692" cy="81724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</a:rPr>
              <a:t>В каких случаях будет произведена </a:t>
            </a: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выплата? 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11560" y="4365104"/>
            <a:ext cx="2016224" cy="432048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1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65589" y="404664"/>
            <a:ext cx="7154008" cy="57606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dirty="0"/>
              <a:t>Страхование</a:t>
            </a:r>
            <a:r>
              <a:rPr lang="en-US" sz="2400" dirty="0"/>
              <a:t> </a:t>
            </a:r>
            <a:r>
              <a:rPr lang="ru-RU" sz="2400" dirty="0"/>
              <a:t>от несчастных </a:t>
            </a:r>
            <a:r>
              <a:rPr lang="ru-RU" sz="2400" dirty="0" smtClean="0"/>
              <a:t>случаев (</a:t>
            </a:r>
            <a:r>
              <a:rPr lang="en-US" sz="2400" dirty="0" smtClean="0"/>
              <a:t>2</a:t>
            </a:r>
            <a:r>
              <a:rPr lang="ru-RU" sz="2400" dirty="0" smtClean="0"/>
              <a:t>/2)</a:t>
            </a:r>
            <a:endParaRPr lang="ru-RU" sz="2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48061" y="1330672"/>
            <a:ext cx="2586221" cy="34051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Семья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48060" y="2132856"/>
            <a:ext cx="2586221" cy="34051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Дети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79592" y="2965982"/>
            <a:ext cx="2586221" cy="34051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Спортсмен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79592" y="3830078"/>
            <a:ext cx="2586221" cy="34051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</a:rPr>
              <a:t>П</a:t>
            </a: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утешественник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579592" y="4528641"/>
            <a:ext cx="2586221" cy="34051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Активный образ жизни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579592" y="5227847"/>
            <a:ext cx="2586221" cy="34051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Опасная профессия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76086" y="1685882"/>
            <a:ext cx="551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Страхование всех членов семьи, самые </a:t>
            </a:r>
            <a:r>
              <a:rPr lang="ru-RU" sz="1200" dirty="0"/>
              <a:t>распространенные риски (переломы, </a:t>
            </a:r>
            <a:r>
              <a:rPr lang="ru-RU" sz="1200" dirty="0" smtClean="0"/>
              <a:t>госпитализация)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2491543"/>
            <a:ext cx="551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 страховку возможно включить </a:t>
            </a:r>
            <a:r>
              <a:rPr lang="ru-RU" sz="1200" dirty="0" smtClean="0"/>
              <a:t>риски, </a:t>
            </a:r>
            <a:r>
              <a:rPr lang="ru-RU" sz="1200" dirty="0"/>
              <a:t>связанные с </a:t>
            </a:r>
            <a:r>
              <a:rPr lang="ru-RU" sz="1200" dirty="0" smtClean="0"/>
              <a:t>занятием любительским </a:t>
            </a:r>
            <a:r>
              <a:rPr lang="ru-RU" sz="1200" dirty="0"/>
              <a:t>или профессиональным спортом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76086" y="4910198"/>
            <a:ext cx="58764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Включены риски, связанные </a:t>
            </a:r>
            <a:r>
              <a:rPr lang="ru-RU" sz="1200" dirty="0"/>
              <a:t>с занятием любительским спортом по всему </a:t>
            </a:r>
            <a:r>
              <a:rPr lang="ru-RU" sz="1200" dirty="0" smtClean="0"/>
              <a:t>миру 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76087" y="4190118"/>
            <a:ext cx="5516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 страховку включена опция </a:t>
            </a:r>
            <a:r>
              <a:rPr lang="ru-RU" sz="1200" dirty="0" smtClean="0"/>
              <a:t>«Несчастный случай при </a:t>
            </a:r>
            <a:r>
              <a:rPr lang="ru-RU" sz="1200" dirty="0"/>
              <a:t>ДТП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76087" y="3326022"/>
            <a:ext cx="5516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Включены риски, </a:t>
            </a:r>
            <a:r>
              <a:rPr lang="ru-RU" sz="1200" dirty="0"/>
              <a:t>связанные с занятием </a:t>
            </a:r>
            <a:r>
              <a:rPr lang="ru-RU" sz="1200" dirty="0" smtClean="0"/>
              <a:t>любительскими, профессиональными или </a:t>
            </a:r>
            <a:r>
              <a:rPr lang="ru-RU" sz="1200" dirty="0"/>
              <a:t>экстремальными видами спорта по всему </a:t>
            </a:r>
            <a:r>
              <a:rPr lang="ru-RU" sz="1200" dirty="0" smtClean="0"/>
              <a:t>миру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76087" y="5587887"/>
            <a:ext cx="5516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Подойдет для работников профессий с высокой степенью риска наступления несчастного случая: пожарные, шахтеры, журналисты и </a:t>
            </a:r>
            <a:r>
              <a:rPr lang="ru-RU" sz="1200" dirty="0" err="1"/>
              <a:t>т.д</a:t>
            </a:r>
            <a:endParaRPr lang="ru-RU" sz="1200" dirty="0"/>
          </a:p>
        </p:txBody>
      </p:sp>
      <p:pic>
        <p:nvPicPr>
          <p:cNvPr id="18" name="Picture 5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14" b="1008"/>
          <a:stretch/>
        </p:blipFill>
        <p:spPr bwMode="auto">
          <a:xfrm>
            <a:off x="0" y="1678333"/>
            <a:ext cx="3203848" cy="520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47" y="2359937"/>
            <a:ext cx="1654513" cy="294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Овал 19"/>
          <p:cNvSpPr/>
          <p:nvPr/>
        </p:nvSpPr>
        <p:spPr>
          <a:xfrm>
            <a:off x="611560" y="4365104"/>
            <a:ext cx="2016224" cy="432048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9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12160" y="1744454"/>
            <a:ext cx="3023094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4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rgbClr val="1A191E"/>
                </a:solidFill>
                <a:latin typeface="Tahoma" panose="020B0604030504040204" pitchFamily="34" charset="0"/>
              </a:rPr>
              <a:t>Лечение за </a:t>
            </a:r>
            <a:r>
              <a:rPr lang="ru-RU" sz="1400" dirty="0">
                <a:solidFill>
                  <a:srgbClr val="1A191E"/>
                </a:solidFill>
                <a:latin typeface="Tahoma" panose="020B0604030504040204" pitchFamily="34" charset="0"/>
              </a:rPr>
              <a:t>рубежом </a:t>
            </a:r>
            <a:r>
              <a:rPr lang="ru-RU" sz="1400" dirty="0" smtClean="0">
                <a:solidFill>
                  <a:srgbClr val="1A191E"/>
                </a:solidFill>
                <a:latin typeface="Tahoma" panose="020B0604030504040204" pitchFamily="34" charset="0"/>
              </a:rPr>
              <a:t>заболеваний, требующих проведения сложного и дорогостоящего лечения</a:t>
            </a:r>
            <a:endParaRPr lang="ru-RU" sz="1400" dirty="0">
              <a:solidFill>
                <a:srgbClr val="1A191E"/>
              </a:solidFill>
              <a:latin typeface="Tahoma" panose="020B0604030504040204" pitchFamily="34" charset="0"/>
            </a:endParaRPr>
          </a:p>
          <a:p>
            <a:pPr marL="285750" indent="-285750">
              <a:lnSpc>
                <a:spcPts val="14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ES" sz="1400" dirty="0">
                <a:solidFill>
                  <a:srgbClr val="1A191E"/>
                </a:solidFill>
                <a:latin typeface="Tahoma" panose="020B0604030504040204" pitchFamily="34" charset="0"/>
              </a:rPr>
              <a:t>Отсутствие географических органичений </a:t>
            </a:r>
            <a:r>
              <a:rPr lang="es-ES" sz="1400" dirty="0" smtClean="0">
                <a:solidFill>
                  <a:srgbClr val="1A191E"/>
                </a:solidFill>
                <a:latin typeface="Tahoma" panose="020B0604030504040204" pitchFamily="34" charset="0"/>
              </a:rPr>
              <a:t>за </a:t>
            </a:r>
            <a:r>
              <a:rPr lang="es-ES" sz="1400" dirty="0">
                <a:solidFill>
                  <a:srgbClr val="1A191E"/>
                </a:solidFill>
                <a:latin typeface="Tahoma" panose="020B0604030504040204" pitchFamily="34" charset="0"/>
              </a:rPr>
              <a:t>пределами </a:t>
            </a:r>
            <a:r>
              <a:rPr lang="es-ES" sz="1400" dirty="0" smtClean="0">
                <a:solidFill>
                  <a:srgbClr val="1A191E"/>
                </a:solidFill>
                <a:latin typeface="Tahoma" panose="020B0604030504040204" pitchFamily="34" charset="0"/>
              </a:rPr>
              <a:t>России</a:t>
            </a:r>
            <a:endParaRPr lang="ru-RU" sz="500" i="1" dirty="0" smtClean="0">
              <a:solidFill>
                <a:srgbClr val="1A191E"/>
              </a:solidFill>
              <a:latin typeface="Tahom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04106" y="1744454"/>
            <a:ext cx="2412000" cy="57888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</a:rPr>
              <a:t>Что входит в программу?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19872" y="3573016"/>
            <a:ext cx="2412000" cy="57888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Что оплачивает </a:t>
            </a:r>
            <a:b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ВСК?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9601122">
            <a:off x="6948830" y="3532836"/>
            <a:ext cx="1586441" cy="4767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2060"/>
                </a:solidFill>
                <a:latin typeface="Tahoma" panose="020B0604030504040204" pitchFamily="34" charset="0"/>
              </a:rPr>
              <a:t>Оплата расходов до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2 000 000 ЕВРО</a:t>
            </a:r>
            <a:endParaRPr lang="ru-RU" sz="1100" b="1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  <p:sp>
        <p:nvSpPr>
          <p:cNvPr id="16" name="object 10"/>
          <p:cNvSpPr txBox="1">
            <a:spLocks noChangeArrowheads="1"/>
          </p:cNvSpPr>
          <p:nvPr/>
        </p:nvSpPr>
        <p:spPr>
          <a:xfrm>
            <a:off x="146861" y="154657"/>
            <a:ext cx="8673611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altLang="ru-RU" dirty="0"/>
              <a:t>Медицина без </a:t>
            </a:r>
            <a:r>
              <a:rPr lang="ru-RU" altLang="ru-RU" dirty="0" smtClean="0"/>
              <a:t>границ (1/2)</a:t>
            </a:r>
            <a:endParaRPr lang="ru-RU" altLang="ru-RU" dirty="0"/>
          </a:p>
        </p:txBody>
      </p:sp>
      <p:sp>
        <p:nvSpPr>
          <p:cNvPr id="20" name="Овал 19"/>
          <p:cNvSpPr/>
          <p:nvPr/>
        </p:nvSpPr>
        <p:spPr>
          <a:xfrm>
            <a:off x="771342" y="4653136"/>
            <a:ext cx="2016224" cy="432048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404106" y="4313128"/>
            <a:ext cx="548837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  <a:defRPr/>
            </a:pPr>
            <a:r>
              <a:rPr lang="ru-RU" sz="1400" dirty="0" smtClean="0">
                <a:solidFill>
                  <a:srgbClr val="1A191E"/>
                </a:solidFill>
                <a:latin typeface="Tahoma" panose="020B0604030504040204" pitchFamily="34" charset="0"/>
              </a:rPr>
              <a:t>Оплата расходов «от дома − до дома»:</a:t>
            </a:r>
          </a:p>
          <a:p>
            <a:pPr marL="288000" indent="-261938">
              <a:lnSpc>
                <a:spcPts val="14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rgbClr val="1A191E"/>
                </a:solidFill>
                <a:latin typeface="Tahoma" panose="020B0604030504040204" pitchFamily="34" charset="0"/>
              </a:rPr>
              <a:t>лечение </a:t>
            </a:r>
            <a:r>
              <a:rPr lang="ru-RU" sz="1400" dirty="0">
                <a:solidFill>
                  <a:srgbClr val="1A191E"/>
                </a:solidFill>
                <a:latin typeface="Tahoma" panose="020B0604030504040204" pitchFamily="34" charset="0"/>
              </a:rPr>
              <a:t>(операции, медикаменты, пребывание в </a:t>
            </a:r>
            <a:r>
              <a:rPr lang="ru-RU" sz="1400" dirty="0" smtClean="0">
                <a:solidFill>
                  <a:srgbClr val="1A191E"/>
                </a:solidFill>
                <a:latin typeface="Tahoma" panose="020B0604030504040204" pitchFamily="34" charset="0"/>
              </a:rPr>
              <a:t>палате, </a:t>
            </a:r>
            <a:br>
              <a:rPr lang="ru-RU" sz="1400" dirty="0" smtClean="0">
                <a:solidFill>
                  <a:srgbClr val="1A191E"/>
                </a:solidFill>
                <a:latin typeface="Tahoma" panose="020B0604030504040204" pitchFamily="34" charset="0"/>
              </a:rPr>
            </a:br>
            <a:r>
              <a:rPr lang="ru-RU" sz="1400" dirty="0" smtClean="0">
                <a:solidFill>
                  <a:srgbClr val="1A191E"/>
                </a:solidFill>
                <a:latin typeface="Tahoma" panose="020B0604030504040204" pitchFamily="34" charset="0"/>
              </a:rPr>
              <a:t>повторный </a:t>
            </a:r>
            <a:r>
              <a:rPr lang="ru-RU" sz="1400" dirty="0">
                <a:solidFill>
                  <a:srgbClr val="1A191E"/>
                </a:solidFill>
                <a:latin typeface="Tahoma" panose="020B0604030504040204" pitchFamily="34" charset="0"/>
              </a:rPr>
              <a:t>курс </a:t>
            </a:r>
            <a:r>
              <a:rPr lang="ru-RU" sz="1400" dirty="0" smtClean="0">
                <a:solidFill>
                  <a:srgbClr val="1A191E"/>
                </a:solidFill>
                <a:latin typeface="Tahoma" panose="020B0604030504040204" pitchFamily="34" charset="0"/>
              </a:rPr>
              <a:t>лечения и т.п.)</a:t>
            </a:r>
            <a:endParaRPr lang="ru-RU" sz="1400" dirty="0">
              <a:solidFill>
                <a:srgbClr val="1A191E"/>
              </a:solidFill>
              <a:latin typeface="Tahoma" panose="020B0604030504040204" pitchFamily="34" charset="0"/>
            </a:endParaRPr>
          </a:p>
          <a:p>
            <a:pPr marL="288000" indent="-261938">
              <a:lnSpc>
                <a:spcPts val="14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spc="-40" dirty="0" smtClean="0">
                <a:solidFill>
                  <a:srgbClr val="1A191E"/>
                </a:solidFill>
                <a:latin typeface="Tahoma" panose="020B0604030504040204" pitchFamily="34" charset="0"/>
              </a:rPr>
              <a:t>проезд </a:t>
            </a:r>
            <a:r>
              <a:rPr lang="ru-RU" sz="1400" spc="-40" dirty="0">
                <a:solidFill>
                  <a:srgbClr val="1A191E"/>
                </a:solidFill>
                <a:latin typeface="Tahoma" panose="020B0604030504040204" pitchFamily="34" charset="0"/>
              </a:rPr>
              <a:t>пациента и сопровождающего лица </a:t>
            </a:r>
            <a:r>
              <a:rPr lang="ru-RU" sz="1400" spc="-40" dirty="0" smtClean="0">
                <a:solidFill>
                  <a:srgbClr val="1A191E"/>
                </a:solidFill>
                <a:latin typeface="Tahoma" panose="020B0604030504040204" pitchFamily="34" charset="0"/>
              </a:rPr>
              <a:t/>
            </a:r>
            <a:br>
              <a:rPr lang="ru-RU" sz="1400" spc="-40" dirty="0" smtClean="0">
                <a:solidFill>
                  <a:srgbClr val="1A191E"/>
                </a:solidFill>
                <a:latin typeface="Tahoma" panose="020B0604030504040204" pitchFamily="34" charset="0"/>
              </a:rPr>
            </a:br>
            <a:r>
              <a:rPr lang="ru-RU" sz="1400" spc="-40" dirty="0" smtClean="0">
                <a:solidFill>
                  <a:srgbClr val="1A191E"/>
                </a:solidFill>
                <a:latin typeface="Tahoma" panose="020B0604030504040204" pitchFamily="34" charset="0"/>
              </a:rPr>
              <a:t>(</a:t>
            </a:r>
            <a:r>
              <a:rPr lang="ru-RU" sz="1400" spc="-40" dirty="0">
                <a:solidFill>
                  <a:srgbClr val="1A191E"/>
                </a:solidFill>
                <a:latin typeface="Tahoma" panose="020B0604030504040204" pitchFamily="34" charset="0"/>
              </a:rPr>
              <a:t>авиабилеты, такси, </a:t>
            </a:r>
            <a:r>
              <a:rPr lang="ru-RU" sz="1400" spc="-40" dirty="0" smtClean="0">
                <a:solidFill>
                  <a:srgbClr val="1A191E"/>
                </a:solidFill>
                <a:latin typeface="Tahoma" panose="020B0604030504040204" pitchFamily="34" charset="0"/>
              </a:rPr>
              <a:t>санавиация и т.п.)</a:t>
            </a:r>
          </a:p>
          <a:p>
            <a:pPr marL="288000" indent="-261938">
              <a:lnSpc>
                <a:spcPts val="14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rgbClr val="1A191E"/>
                </a:solidFill>
                <a:latin typeface="Tahoma" panose="020B0604030504040204" pitchFamily="34" charset="0"/>
              </a:rPr>
              <a:t>проживание в гостинице 3 или 4 звезды (завтрак включен)</a:t>
            </a:r>
          </a:p>
          <a:p>
            <a:pPr marL="288000" indent="-261938">
              <a:lnSpc>
                <a:spcPts val="14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rgbClr val="1A191E"/>
                </a:solidFill>
                <a:latin typeface="Tahoma" panose="020B0604030504040204" pitchFamily="34" charset="0"/>
              </a:rPr>
              <a:t>услуги переводчика в течение всего периода               пребывания за рубежом</a:t>
            </a:r>
          </a:p>
          <a:p>
            <a:pPr marL="288000" indent="-261938">
              <a:lnSpc>
                <a:spcPts val="14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rgbClr val="1A191E"/>
                </a:solidFill>
                <a:latin typeface="Tahoma" panose="020B0604030504040204" pitchFamily="34" charset="0"/>
              </a:rPr>
              <a:t>организуется получение визы</a:t>
            </a:r>
            <a:endParaRPr lang="ru-RU" sz="1400" dirty="0">
              <a:solidFill>
                <a:srgbClr val="1A191E"/>
              </a:solidFill>
              <a:latin typeface="Tahoma" panose="020B0604030504040204" pitchFamily="34" charset="0"/>
            </a:endParaRPr>
          </a:p>
        </p:txBody>
      </p:sp>
      <p:pic>
        <p:nvPicPr>
          <p:cNvPr id="11" name="Picture 5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14" b="1008"/>
          <a:stretch/>
        </p:blipFill>
        <p:spPr bwMode="auto">
          <a:xfrm>
            <a:off x="0" y="1678333"/>
            <a:ext cx="3203848" cy="520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47" y="2359937"/>
            <a:ext cx="1654513" cy="294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вал 17"/>
          <p:cNvSpPr/>
          <p:nvPr/>
        </p:nvSpPr>
        <p:spPr>
          <a:xfrm>
            <a:off x="593812" y="4717450"/>
            <a:ext cx="2016224" cy="432048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ВСК (2013)">
  <a:themeElements>
    <a:clrScheme name="ВСК 20">
      <a:dk1>
        <a:sysClr val="windowText" lastClr="000000"/>
      </a:dk1>
      <a:lt1>
        <a:sysClr val="window" lastClr="FFFFFF"/>
      </a:lt1>
      <a:dk2>
        <a:srgbClr val="63666A"/>
      </a:dk2>
      <a:lt2>
        <a:srgbClr val="E9EAEB"/>
      </a:lt2>
      <a:accent1>
        <a:srgbClr val="0057B8"/>
      </a:accent1>
      <a:accent2>
        <a:srgbClr val="00B5E5"/>
      </a:accent2>
      <a:accent3>
        <a:srgbClr val="AAB0B6"/>
      </a:accent3>
      <a:accent4>
        <a:srgbClr val="536783"/>
      </a:accent4>
      <a:accent5>
        <a:srgbClr val="7490B6"/>
      </a:accent5>
      <a:accent6>
        <a:srgbClr val="333537"/>
      </a:accent6>
      <a:hlink>
        <a:srgbClr val="BA0C2F"/>
      </a:hlink>
      <a:folHlink>
        <a:srgbClr val="BA0C2F"/>
      </a:folHlink>
    </a:clrScheme>
    <a:fontScheme name="ВСК 2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_новый_ВСК_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Шаблон_новый_ВСК_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Шаблон_новый_ВСК_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Шаблон_новый_ВСК_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599f490-7d26-4049-b445-3571080a7ba8">VS2QX4TCUVMJ-2329-6</_dlc_DocId>
    <_dlc_DocIdUrl xmlns="5599f490-7d26-4049-b445-3571080a7ba8">
      <Url>http://vskportal3/SiteDirectory/wsm/_layouts/DocIdRedir.aspx?ID=VS2QX4TCUVMJ-2329-6</Url>
      <Description>VS2QX4TCUVMJ-2329-6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CC813BB138F9C40B078F193A067B296" ma:contentTypeVersion="0" ma:contentTypeDescription="Создание документа." ma:contentTypeScope="" ma:versionID="12025f71e704dca70b8c8a00f0c5a5f3">
  <xsd:schema xmlns:xsd="http://www.w3.org/2001/XMLSchema" xmlns:xs="http://www.w3.org/2001/XMLSchema" xmlns:p="http://schemas.microsoft.com/office/2006/metadata/properties" xmlns:ns2="5599f490-7d26-4049-b445-3571080a7ba8" targetNamespace="http://schemas.microsoft.com/office/2006/metadata/properties" ma:root="true" ma:fieldsID="597d29a1e3757ec446e80ecf5140f7b9" ns2:_="">
    <xsd:import namespace="5599f490-7d26-4049-b445-3571080a7ba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9f490-7d26-4049-b445-3571080a7ba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73D04F-7DFE-411F-81C6-6860563C88C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83344CD-6401-43C3-83B2-1816126614E7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5599f490-7d26-4049-b445-3571080a7ba8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6B344F5-7A5F-4D94-8791-C2D0BF439AD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54E4912-BCC3-49D7-8BA7-285BBF064A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99f490-7d26-4049-b445-3571080a7b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ВСК (2013)</Template>
  <TotalTime>100565</TotalTime>
  <Words>621</Words>
  <Application>Microsoft Office PowerPoint</Application>
  <PresentationFormat>Экран (4:3)</PresentationFormat>
  <Paragraphs>136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Шаблон презентации ВСК (2013)</vt:lpstr>
      <vt:lpstr>Шаблон_новый_ВСК_2017</vt:lpstr>
      <vt:lpstr>1_Специальное оформление</vt:lpstr>
      <vt:lpstr>1_Шаблон_новый_ВСК_2017</vt:lpstr>
      <vt:lpstr>2_Шаблон_новый_ВСК_2017</vt:lpstr>
      <vt:lpstr>3_Шаблон_новый_ВСК_2017</vt:lpstr>
      <vt:lpstr>Приложение ВСК Страхование: привилегированный инновационный сервис  </vt:lpstr>
      <vt:lpstr>Что это и зачем? </vt:lpstr>
      <vt:lpstr>Презентация PowerPoint</vt:lpstr>
      <vt:lpstr>Презентация PowerPoint</vt:lpstr>
      <vt:lpstr>Страхование квартиры (1/2)</vt:lpstr>
      <vt:lpstr>Страхование квартиры (2/2)</vt:lpstr>
      <vt:lpstr>Страхование от несчастных случаев (1/2)</vt:lpstr>
      <vt:lpstr>Страхование от несчастных случаев (2/2)</vt:lpstr>
      <vt:lpstr>Презентация PowerPoint</vt:lpstr>
      <vt:lpstr>Презентация PowerPoint</vt:lpstr>
      <vt:lpstr>ВСК Страхование Особое приложение – особые привилегии Включайся!  Ваш персональный код:  TPU70</vt:lpstr>
    </vt:vector>
  </TitlesOfParts>
  <Manager>zubarev@VSK.RU</Manager>
  <Company>GK-DPP001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управления временем</dc:title>
  <dc:subject>ВСК сегодня</dc:subject>
  <dc:creator>Бавыкина Анна Викторовна</dc:creator>
  <cp:lastModifiedBy>Першин Алексей Вадимович</cp:lastModifiedBy>
  <cp:revision>1020</cp:revision>
  <cp:lastPrinted>2017-12-05T10:58:04Z</cp:lastPrinted>
  <dcterms:created xsi:type="dcterms:W3CDTF">2013-12-18T06:42:05Z</dcterms:created>
  <dcterms:modified xsi:type="dcterms:W3CDTF">2018-09-03T04:37:21Z</dcterms:modified>
  <cp:category>Корпоративная презентация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0x0101000CC813BB138F9C40B078F193A067B296</vt:lpwstr>
  </property>
  <property fmtid="{D5CDD505-2E9C-101B-9397-08002B2CF9AE}" pid="3" name="_dlc_DocIdItemGuid">
    <vt:lpwstr>2f5827c1-7864-48c8-92ba-54ec7b4baa43</vt:lpwstr>
  </property>
</Properties>
</file>