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92" r:id="rId4"/>
    <p:sldId id="291" r:id="rId5"/>
    <p:sldId id="264" r:id="rId6"/>
    <p:sldId id="278" r:id="rId7"/>
    <p:sldId id="277" r:id="rId8"/>
    <p:sldId id="279" r:id="rId9"/>
    <p:sldId id="294" r:id="rId10"/>
    <p:sldId id="283" r:id="rId11"/>
    <p:sldId id="284" r:id="rId12"/>
    <p:sldId id="276" r:id="rId13"/>
    <p:sldId id="274" r:id="rId14"/>
    <p:sldId id="285" r:id="rId15"/>
    <p:sldId id="286" r:id="rId16"/>
    <p:sldId id="270" r:id="rId17"/>
    <p:sldId id="281" r:id="rId18"/>
    <p:sldId id="287" r:id="rId19"/>
    <p:sldId id="263" r:id="rId20"/>
    <p:sldId id="269" r:id="rId21"/>
    <p:sldId id="259" r:id="rId22"/>
    <p:sldId id="288" r:id="rId23"/>
    <p:sldId id="289" r:id="rId24"/>
    <p:sldId id="261" r:id="rId25"/>
    <p:sldId id="290" r:id="rId26"/>
    <p:sldId id="262" r:id="rId27"/>
    <p:sldId id="266" r:id="rId2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5" d="100"/>
          <a:sy n="115" d="100"/>
        </p:scale>
        <p:origin x="153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0628DB87-0470-4399-B736-EFDCEB098D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a:extLst>
              <a:ext uri="{FF2B5EF4-FFF2-40B4-BE49-F238E27FC236}">
                <a16:creationId xmlns:a16="http://schemas.microsoft.com/office/drawing/2014/main" id="{08461C74-25D1-4DBC-875F-62EBB1AC30E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53BBD31-8403-45CA-BA79-4C93CFC6AFD6}" type="datetimeFigureOut">
              <a:rPr lang="ru-RU"/>
              <a:pPr>
                <a:defRPr/>
              </a:pPr>
              <a:t>01.02.2024</a:t>
            </a:fld>
            <a:endParaRPr lang="ru-RU"/>
          </a:p>
        </p:txBody>
      </p:sp>
      <p:sp>
        <p:nvSpPr>
          <p:cNvPr id="4" name="Образ слайда 3">
            <a:extLst>
              <a:ext uri="{FF2B5EF4-FFF2-40B4-BE49-F238E27FC236}">
                <a16:creationId xmlns:a16="http://schemas.microsoft.com/office/drawing/2014/main" id="{AC22D94E-C789-4C4D-A234-CA9B07AB2BB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F764BFC6-C88E-470D-A584-8E835686655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C41345ED-40EE-40DC-A258-90C6563F0CC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a:extLst>
              <a:ext uri="{FF2B5EF4-FFF2-40B4-BE49-F238E27FC236}">
                <a16:creationId xmlns:a16="http://schemas.microsoft.com/office/drawing/2014/main" id="{38341D65-5BDB-45F9-98AB-6C31BA12522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4FD6194-FD00-478B-B02B-A8F05218565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a:extLst>
              <a:ext uri="{FF2B5EF4-FFF2-40B4-BE49-F238E27FC236}">
                <a16:creationId xmlns:a16="http://schemas.microsoft.com/office/drawing/2014/main" id="{A98EB62F-1D16-4B8F-809A-204394E108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a:extLst>
              <a:ext uri="{FF2B5EF4-FFF2-40B4-BE49-F238E27FC236}">
                <a16:creationId xmlns:a16="http://schemas.microsoft.com/office/drawing/2014/main" id="{A7A83461-8C09-4F94-A302-EC160EADBC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35844" name="Номер слайда 3">
            <a:extLst>
              <a:ext uri="{FF2B5EF4-FFF2-40B4-BE49-F238E27FC236}">
                <a16:creationId xmlns:a16="http://schemas.microsoft.com/office/drawing/2014/main" id="{64A7A51A-CD5E-4112-89BC-31D8D1F725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864AB357-ADE9-4A5E-B033-5998DFCFBD0F}" type="slidenum">
              <a:rPr lang="ru-RU" altLang="ru-RU" smtClean="0">
                <a:latin typeface="Calibri" panose="020F0502020204030204" pitchFamily="34" charset="0"/>
              </a:rPr>
              <a:pPr/>
              <a:t>25</a:t>
            </a:fld>
            <a:endParaRPr lang="ru-RU" altLang="ru-RU">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a:extLst>
              <a:ext uri="{FF2B5EF4-FFF2-40B4-BE49-F238E27FC236}">
                <a16:creationId xmlns:a16="http://schemas.microsoft.com/office/drawing/2014/main" id="{C02A5FAB-AA59-4364-A74B-682EA11A7FC8}"/>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Группа 1">
            <a:extLst>
              <a:ext uri="{FF2B5EF4-FFF2-40B4-BE49-F238E27FC236}">
                <a16:creationId xmlns:a16="http://schemas.microsoft.com/office/drawing/2014/main" id="{4BE33D87-0788-44C2-8FA3-40680D1EC3CB}"/>
              </a:ext>
            </a:extLst>
          </p:cNvPr>
          <p:cNvGrpSpPr>
            <a:grpSpLocks/>
          </p:cNvGrpSpPr>
          <p:nvPr/>
        </p:nvGrpSpPr>
        <p:grpSpPr bwMode="auto">
          <a:xfrm>
            <a:off x="-3175" y="4953000"/>
            <a:ext cx="9147175" cy="1911350"/>
            <a:chOff x="-3765" y="4832896"/>
            <a:chExt cx="9147765" cy="2032192"/>
          </a:xfrm>
        </p:grpSpPr>
        <p:sp>
          <p:nvSpPr>
            <p:cNvPr id="6" name="Полилиния 6">
              <a:extLst>
                <a:ext uri="{FF2B5EF4-FFF2-40B4-BE49-F238E27FC236}">
                  <a16:creationId xmlns:a16="http://schemas.microsoft.com/office/drawing/2014/main" id="{98153C6F-A09C-43BC-B48A-EAEC2D92F151}"/>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7" name="Полилиния 7">
              <a:extLst>
                <a:ext uri="{FF2B5EF4-FFF2-40B4-BE49-F238E27FC236}">
                  <a16:creationId xmlns:a16="http://schemas.microsoft.com/office/drawing/2014/main" id="{B79B86C3-5298-48DE-A04C-1B646F12AD3E}"/>
                </a:ext>
              </a:extLst>
            </p:cNvPr>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ru-RU"/>
            </a:p>
          </p:txBody>
        </p:sp>
        <p:sp>
          <p:nvSpPr>
            <p:cNvPr id="8" name="Полилиния 10">
              <a:extLst>
                <a:ext uri="{FF2B5EF4-FFF2-40B4-BE49-F238E27FC236}">
                  <a16:creationId xmlns:a16="http://schemas.microsoft.com/office/drawing/2014/main" id="{A0270060-325D-4F1B-BA3C-2B00455D9769}"/>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0" name="Прямая соединительная линия 11">
              <a:extLst>
                <a:ext uri="{FF2B5EF4-FFF2-40B4-BE49-F238E27FC236}">
                  <a16:creationId xmlns:a16="http://schemas.microsoft.com/office/drawing/2014/main" id="{E434746B-422A-4A71-8240-423DAE444AF8}"/>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11" name="Дата 29">
            <a:extLst>
              <a:ext uri="{FF2B5EF4-FFF2-40B4-BE49-F238E27FC236}">
                <a16:creationId xmlns:a16="http://schemas.microsoft.com/office/drawing/2014/main" id="{D14D2DD2-A451-4EB4-9AA5-DC6EC84C13C9}"/>
              </a:ext>
            </a:extLst>
          </p:cNvPr>
          <p:cNvSpPr>
            <a:spLocks noGrp="1"/>
          </p:cNvSpPr>
          <p:nvPr>
            <p:ph type="dt" sz="half" idx="10"/>
          </p:nvPr>
        </p:nvSpPr>
        <p:spPr/>
        <p:txBody>
          <a:bodyPr/>
          <a:lstStyle>
            <a:lvl1pPr>
              <a:defRPr>
                <a:solidFill>
                  <a:srgbClr val="FFFFFF"/>
                </a:solidFill>
              </a:defRPr>
            </a:lvl1pPr>
            <a:extLst/>
          </a:lstStyle>
          <a:p>
            <a:pPr>
              <a:defRPr/>
            </a:pPr>
            <a:fld id="{3424A9A7-24A5-4BB2-A1B8-C4813C2EE476}" type="datetimeFigureOut">
              <a:rPr lang="ru-RU"/>
              <a:pPr>
                <a:defRPr/>
              </a:pPr>
              <a:t>01.02.2024</a:t>
            </a:fld>
            <a:endParaRPr lang="ru-RU"/>
          </a:p>
        </p:txBody>
      </p:sp>
      <p:sp>
        <p:nvSpPr>
          <p:cNvPr id="12" name="Нижний колонтитул 18">
            <a:extLst>
              <a:ext uri="{FF2B5EF4-FFF2-40B4-BE49-F238E27FC236}">
                <a16:creationId xmlns:a16="http://schemas.microsoft.com/office/drawing/2014/main" id="{6F98C6EF-3368-4C06-A4EF-D9C3AE7643C3}"/>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a:extLst>
              <a:ext uri="{FF2B5EF4-FFF2-40B4-BE49-F238E27FC236}">
                <a16:creationId xmlns:a16="http://schemas.microsoft.com/office/drawing/2014/main" id="{320AE4F0-0E4B-41F6-9854-2146D13FDC55}"/>
              </a:ext>
            </a:extLst>
          </p:cNvPr>
          <p:cNvSpPr>
            <a:spLocks noGrp="1"/>
          </p:cNvSpPr>
          <p:nvPr>
            <p:ph type="sldNum" sz="quarter" idx="12"/>
          </p:nvPr>
        </p:nvSpPr>
        <p:spPr/>
        <p:txBody>
          <a:bodyPr/>
          <a:lstStyle>
            <a:lvl1pPr>
              <a:defRPr>
                <a:solidFill>
                  <a:srgbClr val="FFFFFF"/>
                </a:solidFill>
              </a:defRPr>
            </a:lvl1pPr>
          </a:lstStyle>
          <a:p>
            <a:pPr>
              <a:defRPr/>
            </a:pPr>
            <a:fld id="{DC9C381E-CE14-4D61-9CC6-54174713FAFC}" type="slidenum">
              <a:rPr lang="ru-RU" altLang="ru-RU"/>
              <a:pPr>
                <a:defRPr/>
              </a:pPr>
              <a:t>‹#›</a:t>
            </a:fld>
            <a:endParaRPr lang="ru-RU" altLang="ru-RU"/>
          </a:p>
        </p:txBody>
      </p:sp>
    </p:spTree>
    <p:extLst>
      <p:ext uri="{BB962C8B-B14F-4D97-AF65-F5344CB8AC3E}">
        <p14:creationId xmlns:p14="http://schemas.microsoft.com/office/powerpoint/2010/main" val="326160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a:extLst>
              <a:ext uri="{FF2B5EF4-FFF2-40B4-BE49-F238E27FC236}">
                <a16:creationId xmlns:a16="http://schemas.microsoft.com/office/drawing/2014/main" id="{AB6741E6-4161-4D81-AA37-1A5331248E2C}"/>
              </a:ext>
            </a:extLst>
          </p:cNvPr>
          <p:cNvSpPr>
            <a:spLocks noGrp="1"/>
          </p:cNvSpPr>
          <p:nvPr>
            <p:ph type="dt" sz="half" idx="10"/>
          </p:nvPr>
        </p:nvSpPr>
        <p:spPr/>
        <p:txBody>
          <a:bodyPr/>
          <a:lstStyle>
            <a:lvl1pPr>
              <a:defRPr/>
            </a:lvl1pPr>
          </a:lstStyle>
          <a:p>
            <a:pPr>
              <a:defRPr/>
            </a:pPr>
            <a:fld id="{8BD0F933-ACBB-47DB-B89A-4EC73F8239FE}" type="datetimeFigureOut">
              <a:rPr lang="ru-RU"/>
              <a:pPr>
                <a:defRPr/>
              </a:pPr>
              <a:t>01.02.2024</a:t>
            </a:fld>
            <a:endParaRPr lang="ru-RU"/>
          </a:p>
        </p:txBody>
      </p:sp>
      <p:sp>
        <p:nvSpPr>
          <p:cNvPr id="5" name="Нижний колонтитул 21">
            <a:extLst>
              <a:ext uri="{FF2B5EF4-FFF2-40B4-BE49-F238E27FC236}">
                <a16:creationId xmlns:a16="http://schemas.microsoft.com/office/drawing/2014/main" id="{2210C79B-E0CE-455D-A17F-664FBFACEAB9}"/>
              </a:ext>
            </a:extLst>
          </p:cNvPr>
          <p:cNvSpPr>
            <a:spLocks noGrp="1"/>
          </p:cNvSpPr>
          <p:nvPr>
            <p:ph type="ftr" sz="quarter" idx="11"/>
          </p:nvPr>
        </p:nvSpPr>
        <p:spPr/>
        <p:txBody>
          <a:bodyPr/>
          <a:lstStyle>
            <a:lvl1pPr>
              <a:defRPr/>
            </a:lvl1pPr>
          </a:lstStyle>
          <a:p>
            <a:pPr>
              <a:defRPr/>
            </a:pPr>
            <a:endParaRPr lang="ru-RU"/>
          </a:p>
        </p:txBody>
      </p:sp>
      <p:sp>
        <p:nvSpPr>
          <p:cNvPr id="6" name="Номер слайда 17">
            <a:extLst>
              <a:ext uri="{FF2B5EF4-FFF2-40B4-BE49-F238E27FC236}">
                <a16:creationId xmlns:a16="http://schemas.microsoft.com/office/drawing/2014/main" id="{8E0620C6-0A32-4E1C-9E78-FA2AE7F77FC6}"/>
              </a:ext>
            </a:extLst>
          </p:cNvPr>
          <p:cNvSpPr>
            <a:spLocks noGrp="1"/>
          </p:cNvSpPr>
          <p:nvPr>
            <p:ph type="sldNum" sz="quarter" idx="12"/>
          </p:nvPr>
        </p:nvSpPr>
        <p:spPr/>
        <p:txBody>
          <a:bodyPr/>
          <a:lstStyle>
            <a:lvl1pPr>
              <a:defRPr/>
            </a:lvl1pPr>
          </a:lstStyle>
          <a:p>
            <a:pPr>
              <a:defRPr/>
            </a:pPr>
            <a:fld id="{BF22011F-B511-49E0-B8D3-3A173B042696}" type="slidenum">
              <a:rPr lang="ru-RU" altLang="ru-RU"/>
              <a:pPr>
                <a:defRPr/>
              </a:pPr>
              <a:t>‹#›</a:t>
            </a:fld>
            <a:endParaRPr lang="ru-RU" altLang="ru-RU"/>
          </a:p>
        </p:txBody>
      </p:sp>
    </p:spTree>
    <p:extLst>
      <p:ext uri="{BB962C8B-B14F-4D97-AF65-F5344CB8AC3E}">
        <p14:creationId xmlns:p14="http://schemas.microsoft.com/office/powerpoint/2010/main" val="5583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a:extLst>
              <a:ext uri="{FF2B5EF4-FFF2-40B4-BE49-F238E27FC236}">
                <a16:creationId xmlns:a16="http://schemas.microsoft.com/office/drawing/2014/main" id="{CAEEFCEA-8724-424F-B0DC-6E6A08F6D959}"/>
              </a:ext>
            </a:extLst>
          </p:cNvPr>
          <p:cNvSpPr>
            <a:spLocks noGrp="1"/>
          </p:cNvSpPr>
          <p:nvPr>
            <p:ph type="dt" sz="half" idx="10"/>
          </p:nvPr>
        </p:nvSpPr>
        <p:spPr/>
        <p:txBody>
          <a:bodyPr/>
          <a:lstStyle>
            <a:lvl1pPr>
              <a:defRPr/>
            </a:lvl1pPr>
          </a:lstStyle>
          <a:p>
            <a:pPr>
              <a:defRPr/>
            </a:pPr>
            <a:fld id="{4ED0CA0D-66DC-4AFF-AADF-44BF5601F5C6}" type="datetimeFigureOut">
              <a:rPr lang="ru-RU"/>
              <a:pPr>
                <a:defRPr/>
              </a:pPr>
              <a:t>01.02.2024</a:t>
            </a:fld>
            <a:endParaRPr lang="ru-RU"/>
          </a:p>
        </p:txBody>
      </p:sp>
      <p:sp>
        <p:nvSpPr>
          <p:cNvPr id="5" name="Нижний колонтитул 21">
            <a:extLst>
              <a:ext uri="{FF2B5EF4-FFF2-40B4-BE49-F238E27FC236}">
                <a16:creationId xmlns:a16="http://schemas.microsoft.com/office/drawing/2014/main" id="{29C5ABEB-F81F-4E00-B0CF-5AFCE2D32F69}"/>
              </a:ext>
            </a:extLst>
          </p:cNvPr>
          <p:cNvSpPr>
            <a:spLocks noGrp="1"/>
          </p:cNvSpPr>
          <p:nvPr>
            <p:ph type="ftr" sz="quarter" idx="11"/>
          </p:nvPr>
        </p:nvSpPr>
        <p:spPr/>
        <p:txBody>
          <a:bodyPr/>
          <a:lstStyle>
            <a:lvl1pPr>
              <a:defRPr/>
            </a:lvl1pPr>
          </a:lstStyle>
          <a:p>
            <a:pPr>
              <a:defRPr/>
            </a:pPr>
            <a:endParaRPr lang="ru-RU"/>
          </a:p>
        </p:txBody>
      </p:sp>
      <p:sp>
        <p:nvSpPr>
          <p:cNvPr id="6" name="Номер слайда 17">
            <a:extLst>
              <a:ext uri="{FF2B5EF4-FFF2-40B4-BE49-F238E27FC236}">
                <a16:creationId xmlns:a16="http://schemas.microsoft.com/office/drawing/2014/main" id="{6C857BB3-DAC7-4D4F-933D-52ECCE8C1888}"/>
              </a:ext>
            </a:extLst>
          </p:cNvPr>
          <p:cNvSpPr>
            <a:spLocks noGrp="1"/>
          </p:cNvSpPr>
          <p:nvPr>
            <p:ph type="sldNum" sz="quarter" idx="12"/>
          </p:nvPr>
        </p:nvSpPr>
        <p:spPr/>
        <p:txBody>
          <a:bodyPr/>
          <a:lstStyle>
            <a:lvl1pPr>
              <a:defRPr/>
            </a:lvl1pPr>
          </a:lstStyle>
          <a:p>
            <a:pPr>
              <a:defRPr/>
            </a:pPr>
            <a:fld id="{30E2A8D9-BA41-4F9A-B5E9-D38FE9B6B1DD}" type="slidenum">
              <a:rPr lang="ru-RU" altLang="ru-RU"/>
              <a:pPr>
                <a:defRPr/>
              </a:pPr>
              <a:t>‹#›</a:t>
            </a:fld>
            <a:endParaRPr lang="ru-RU" altLang="ru-RU"/>
          </a:p>
        </p:txBody>
      </p:sp>
    </p:spTree>
    <p:extLst>
      <p:ext uri="{BB962C8B-B14F-4D97-AF65-F5344CB8AC3E}">
        <p14:creationId xmlns:p14="http://schemas.microsoft.com/office/powerpoint/2010/main" val="250297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Заголовок 6"/>
          <p:cNvSpPr>
            <a:spLocks noGrp="1"/>
          </p:cNvSpPr>
          <p:nvPr>
            <p:ph type="title"/>
          </p:nvPr>
        </p:nvSpPr>
        <p:spPr/>
        <p:txBody>
          <a:bodyPr rtlCol="0"/>
          <a:lstStyle/>
          <a:p>
            <a:r>
              <a:rPr lang="ru-RU"/>
              <a:t>Образец заголовка</a:t>
            </a:r>
            <a:endParaRPr lang="en-US"/>
          </a:p>
        </p:txBody>
      </p:sp>
      <p:sp>
        <p:nvSpPr>
          <p:cNvPr id="4" name="Дата 9">
            <a:extLst>
              <a:ext uri="{FF2B5EF4-FFF2-40B4-BE49-F238E27FC236}">
                <a16:creationId xmlns:a16="http://schemas.microsoft.com/office/drawing/2014/main" id="{34931A8C-8A1B-4E39-83BA-BCF1C557B506}"/>
              </a:ext>
            </a:extLst>
          </p:cNvPr>
          <p:cNvSpPr>
            <a:spLocks noGrp="1"/>
          </p:cNvSpPr>
          <p:nvPr>
            <p:ph type="dt" sz="half" idx="10"/>
          </p:nvPr>
        </p:nvSpPr>
        <p:spPr/>
        <p:txBody>
          <a:bodyPr/>
          <a:lstStyle>
            <a:lvl1pPr>
              <a:defRPr/>
            </a:lvl1pPr>
          </a:lstStyle>
          <a:p>
            <a:pPr>
              <a:defRPr/>
            </a:pPr>
            <a:fld id="{EE467D94-664F-43DD-84B4-3BACB8C931E9}" type="datetimeFigureOut">
              <a:rPr lang="ru-RU"/>
              <a:pPr>
                <a:defRPr/>
              </a:pPr>
              <a:t>01.02.2024</a:t>
            </a:fld>
            <a:endParaRPr lang="ru-RU"/>
          </a:p>
        </p:txBody>
      </p:sp>
      <p:sp>
        <p:nvSpPr>
          <p:cNvPr id="5" name="Нижний колонтитул 21">
            <a:extLst>
              <a:ext uri="{FF2B5EF4-FFF2-40B4-BE49-F238E27FC236}">
                <a16:creationId xmlns:a16="http://schemas.microsoft.com/office/drawing/2014/main" id="{C57715AA-515A-455A-BA64-AA88CF9A9404}"/>
              </a:ext>
            </a:extLst>
          </p:cNvPr>
          <p:cNvSpPr>
            <a:spLocks noGrp="1"/>
          </p:cNvSpPr>
          <p:nvPr>
            <p:ph type="ftr" sz="quarter" idx="11"/>
          </p:nvPr>
        </p:nvSpPr>
        <p:spPr/>
        <p:txBody>
          <a:bodyPr/>
          <a:lstStyle>
            <a:lvl1pPr>
              <a:defRPr/>
            </a:lvl1pPr>
          </a:lstStyle>
          <a:p>
            <a:pPr>
              <a:defRPr/>
            </a:pPr>
            <a:endParaRPr lang="ru-RU"/>
          </a:p>
        </p:txBody>
      </p:sp>
      <p:sp>
        <p:nvSpPr>
          <p:cNvPr id="6" name="Номер слайда 17">
            <a:extLst>
              <a:ext uri="{FF2B5EF4-FFF2-40B4-BE49-F238E27FC236}">
                <a16:creationId xmlns:a16="http://schemas.microsoft.com/office/drawing/2014/main" id="{D67FE516-EE9A-4647-8389-E7514DC7A718}"/>
              </a:ext>
            </a:extLst>
          </p:cNvPr>
          <p:cNvSpPr>
            <a:spLocks noGrp="1"/>
          </p:cNvSpPr>
          <p:nvPr>
            <p:ph type="sldNum" sz="quarter" idx="12"/>
          </p:nvPr>
        </p:nvSpPr>
        <p:spPr/>
        <p:txBody>
          <a:bodyPr/>
          <a:lstStyle>
            <a:lvl1pPr>
              <a:defRPr/>
            </a:lvl1pPr>
          </a:lstStyle>
          <a:p>
            <a:pPr>
              <a:defRPr/>
            </a:pPr>
            <a:fld id="{853954B7-1F82-4810-89A3-25A3EF5CD29C}" type="slidenum">
              <a:rPr lang="ru-RU" altLang="ru-RU"/>
              <a:pPr>
                <a:defRPr/>
              </a:pPr>
              <a:t>‹#›</a:t>
            </a:fld>
            <a:endParaRPr lang="ru-RU" altLang="ru-RU"/>
          </a:p>
        </p:txBody>
      </p:sp>
    </p:spTree>
    <p:extLst>
      <p:ext uri="{BB962C8B-B14F-4D97-AF65-F5344CB8AC3E}">
        <p14:creationId xmlns:p14="http://schemas.microsoft.com/office/powerpoint/2010/main" val="161269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ашивка 6">
            <a:extLst>
              <a:ext uri="{FF2B5EF4-FFF2-40B4-BE49-F238E27FC236}">
                <a16:creationId xmlns:a16="http://schemas.microsoft.com/office/drawing/2014/main" id="{CB11606D-6A9C-487F-AF08-3B69996C0E1A}"/>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Нашивка 7">
            <a:extLst>
              <a:ext uri="{FF2B5EF4-FFF2-40B4-BE49-F238E27FC236}">
                <a16:creationId xmlns:a16="http://schemas.microsoft.com/office/drawing/2014/main" id="{7C26614E-1F22-48E7-BA88-B7BC9EE22D48}"/>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6" name="Дата 3">
            <a:extLst>
              <a:ext uri="{FF2B5EF4-FFF2-40B4-BE49-F238E27FC236}">
                <a16:creationId xmlns:a16="http://schemas.microsoft.com/office/drawing/2014/main" id="{6F95922F-5061-4C62-B9DC-D25C9194B2A7}"/>
              </a:ext>
            </a:extLst>
          </p:cNvPr>
          <p:cNvSpPr>
            <a:spLocks noGrp="1"/>
          </p:cNvSpPr>
          <p:nvPr>
            <p:ph type="dt" sz="half" idx="10"/>
          </p:nvPr>
        </p:nvSpPr>
        <p:spPr/>
        <p:txBody>
          <a:bodyPr/>
          <a:lstStyle>
            <a:lvl1pPr>
              <a:defRPr/>
            </a:lvl1pPr>
          </a:lstStyle>
          <a:p>
            <a:pPr>
              <a:defRPr/>
            </a:pPr>
            <a:fld id="{945279D2-D88D-4535-9DE3-065BD57C1374}" type="datetimeFigureOut">
              <a:rPr lang="ru-RU"/>
              <a:pPr>
                <a:defRPr/>
              </a:pPr>
              <a:t>01.02.2024</a:t>
            </a:fld>
            <a:endParaRPr lang="ru-RU"/>
          </a:p>
        </p:txBody>
      </p:sp>
      <p:sp>
        <p:nvSpPr>
          <p:cNvPr id="7" name="Нижний колонтитул 4">
            <a:extLst>
              <a:ext uri="{FF2B5EF4-FFF2-40B4-BE49-F238E27FC236}">
                <a16:creationId xmlns:a16="http://schemas.microsoft.com/office/drawing/2014/main" id="{D5FA8BB6-1A93-4204-BF33-277FFDB12282}"/>
              </a:ext>
            </a:extLst>
          </p:cNvPr>
          <p:cNvSpPr>
            <a:spLocks noGrp="1"/>
          </p:cNvSpPr>
          <p:nvPr>
            <p:ph type="ftr" sz="quarter" idx="11"/>
          </p:nvPr>
        </p:nvSpPr>
        <p:spPr/>
        <p:txBody>
          <a:bodyPr/>
          <a:lstStyle>
            <a:lvl1pPr>
              <a:defRPr/>
            </a:lvl1pPr>
          </a:lstStyle>
          <a:p>
            <a:pPr>
              <a:defRPr/>
            </a:pPr>
            <a:endParaRPr lang="ru-RU"/>
          </a:p>
        </p:txBody>
      </p:sp>
      <p:sp>
        <p:nvSpPr>
          <p:cNvPr id="8" name="Номер слайда 5">
            <a:extLst>
              <a:ext uri="{FF2B5EF4-FFF2-40B4-BE49-F238E27FC236}">
                <a16:creationId xmlns:a16="http://schemas.microsoft.com/office/drawing/2014/main" id="{076655CE-AB19-4E33-9D77-74C3D9D4E220}"/>
              </a:ext>
            </a:extLst>
          </p:cNvPr>
          <p:cNvSpPr>
            <a:spLocks noGrp="1"/>
          </p:cNvSpPr>
          <p:nvPr>
            <p:ph type="sldNum" sz="quarter" idx="12"/>
          </p:nvPr>
        </p:nvSpPr>
        <p:spPr/>
        <p:txBody>
          <a:bodyPr/>
          <a:lstStyle>
            <a:lvl1pPr>
              <a:defRPr/>
            </a:lvl1pPr>
          </a:lstStyle>
          <a:p>
            <a:pPr>
              <a:defRPr/>
            </a:pPr>
            <a:fld id="{76ABA3FC-07F9-4619-AF58-CBD3150D10C2}" type="slidenum">
              <a:rPr lang="ru-RU" altLang="ru-RU"/>
              <a:pPr>
                <a:defRPr/>
              </a:pPr>
              <a:t>‹#›</a:t>
            </a:fld>
            <a:endParaRPr lang="ru-RU" altLang="ru-RU"/>
          </a:p>
        </p:txBody>
      </p:sp>
    </p:spTree>
    <p:extLst>
      <p:ext uri="{BB962C8B-B14F-4D97-AF65-F5344CB8AC3E}">
        <p14:creationId xmlns:p14="http://schemas.microsoft.com/office/powerpoint/2010/main" val="2650720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Заголовок 7"/>
          <p:cNvSpPr>
            <a:spLocks noGrp="1"/>
          </p:cNvSpPr>
          <p:nvPr>
            <p:ph type="title"/>
          </p:nvPr>
        </p:nvSpPr>
        <p:spPr/>
        <p:txBody>
          <a:bodyPr rtlCol="0"/>
          <a:lstStyle/>
          <a:p>
            <a:r>
              <a:rPr lang="ru-RU"/>
              <a:t>Образец заголовка</a:t>
            </a:r>
            <a:endParaRPr lang="en-US"/>
          </a:p>
        </p:txBody>
      </p:sp>
      <p:sp>
        <p:nvSpPr>
          <p:cNvPr id="5" name="Дата 4">
            <a:extLst>
              <a:ext uri="{FF2B5EF4-FFF2-40B4-BE49-F238E27FC236}">
                <a16:creationId xmlns:a16="http://schemas.microsoft.com/office/drawing/2014/main" id="{149D397A-0214-46BF-9D4B-84897B2D0935}"/>
              </a:ext>
            </a:extLst>
          </p:cNvPr>
          <p:cNvSpPr>
            <a:spLocks noGrp="1"/>
          </p:cNvSpPr>
          <p:nvPr>
            <p:ph type="dt" sz="half" idx="10"/>
          </p:nvPr>
        </p:nvSpPr>
        <p:spPr/>
        <p:txBody>
          <a:bodyPr/>
          <a:lstStyle>
            <a:lvl1pPr>
              <a:defRPr/>
            </a:lvl1pPr>
          </a:lstStyle>
          <a:p>
            <a:pPr>
              <a:defRPr/>
            </a:pPr>
            <a:fld id="{D02A8CC6-4A36-405E-9B8C-D61981051182}" type="datetimeFigureOut">
              <a:rPr lang="ru-RU"/>
              <a:pPr>
                <a:defRPr/>
              </a:pPr>
              <a:t>01.02.2024</a:t>
            </a:fld>
            <a:endParaRPr lang="ru-RU"/>
          </a:p>
        </p:txBody>
      </p:sp>
      <p:sp>
        <p:nvSpPr>
          <p:cNvPr id="6" name="Нижний колонтитул 5">
            <a:extLst>
              <a:ext uri="{FF2B5EF4-FFF2-40B4-BE49-F238E27FC236}">
                <a16:creationId xmlns:a16="http://schemas.microsoft.com/office/drawing/2014/main" id="{873F0AEA-33CF-4862-AC22-E1C99085F6A9}"/>
              </a:ext>
            </a:extLst>
          </p:cNvPr>
          <p:cNvSpPr>
            <a:spLocks noGrp="1"/>
          </p:cNvSpPr>
          <p:nvPr>
            <p:ph type="ftr" sz="quarter" idx="11"/>
          </p:nvPr>
        </p:nvSpPr>
        <p:spPr/>
        <p:txBody>
          <a:bodyPr/>
          <a:lstStyle>
            <a:lvl1pPr>
              <a:defRPr/>
            </a:lvl1pPr>
          </a:lstStyle>
          <a:p>
            <a:pPr>
              <a:defRPr/>
            </a:pPr>
            <a:endParaRPr lang="ru-RU"/>
          </a:p>
        </p:txBody>
      </p:sp>
      <p:sp>
        <p:nvSpPr>
          <p:cNvPr id="7" name="Номер слайда 6">
            <a:extLst>
              <a:ext uri="{FF2B5EF4-FFF2-40B4-BE49-F238E27FC236}">
                <a16:creationId xmlns:a16="http://schemas.microsoft.com/office/drawing/2014/main" id="{B0501E52-ED24-4A54-A2E9-FF4B1603A91E}"/>
              </a:ext>
            </a:extLst>
          </p:cNvPr>
          <p:cNvSpPr>
            <a:spLocks noGrp="1"/>
          </p:cNvSpPr>
          <p:nvPr>
            <p:ph type="sldNum" sz="quarter" idx="12"/>
          </p:nvPr>
        </p:nvSpPr>
        <p:spPr/>
        <p:txBody>
          <a:bodyPr/>
          <a:lstStyle>
            <a:lvl1pPr>
              <a:defRPr/>
            </a:lvl1pPr>
          </a:lstStyle>
          <a:p>
            <a:pPr>
              <a:defRPr/>
            </a:pPr>
            <a:fld id="{4D389284-4206-40D9-ACEA-BB9ECB1685DF}" type="slidenum">
              <a:rPr lang="ru-RU" altLang="ru-RU"/>
              <a:pPr>
                <a:defRPr/>
              </a:pPr>
              <a:t>‹#›</a:t>
            </a:fld>
            <a:endParaRPr lang="ru-RU" altLang="ru-RU"/>
          </a:p>
        </p:txBody>
      </p:sp>
    </p:spTree>
    <p:extLst>
      <p:ext uri="{BB962C8B-B14F-4D97-AF65-F5344CB8AC3E}">
        <p14:creationId xmlns:p14="http://schemas.microsoft.com/office/powerpoint/2010/main" val="240490970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834E3523-CCB2-45B2-B527-568DE6210285}"/>
              </a:ext>
            </a:extLst>
          </p:cNvPr>
          <p:cNvSpPr>
            <a:spLocks noGrp="1"/>
          </p:cNvSpPr>
          <p:nvPr>
            <p:ph type="dt" sz="half" idx="10"/>
          </p:nvPr>
        </p:nvSpPr>
        <p:spPr/>
        <p:txBody>
          <a:bodyPr/>
          <a:lstStyle>
            <a:lvl1pPr>
              <a:defRPr/>
            </a:lvl1pPr>
          </a:lstStyle>
          <a:p>
            <a:pPr>
              <a:defRPr/>
            </a:pPr>
            <a:fld id="{3B181246-D24D-4289-A20C-0922172A504F}" type="datetimeFigureOut">
              <a:rPr lang="ru-RU"/>
              <a:pPr>
                <a:defRPr/>
              </a:pPr>
              <a:t>01.02.2024</a:t>
            </a:fld>
            <a:endParaRPr lang="ru-RU"/>
          </a:p>
        </p:txBody>
      </p:sp>
      <p:sp>
        <p:nvSpPr>
          <p:cNvPr id="8" name="Нижний колонтитул 7">
            <a:extLst>
              <a:ext uri="{FF2B5EF4-FFF2-40B4-BE49-F238E27FC236}">
                <a16:creationId xmlns:a16="http://schemas.microsoft.com/office/drawing/2014/main" id="{E06FEF86-E16E-4602-B522-AB4C0DF329FE}"/>
              </a:ext>
            </a:extLst>
          </p:cNvPr>
          <p:cNvSpPr>
            <a:spLocks noGrp="1"/>
          </p:cNvSpPr>
          <p:nvPr>
            <p:ph type="ftr" sz="quarter" idx="11"/>
          </p:nvPr>
        </p:nvSpPr>
        <p:spPr/>
        <p:txBody>
          <a:bodyPr/>
          <a:lstStyle>
            <a:lvl1pPr>
              <a:defRPr/>
            </a:lvl1pPr>
          </a:lstStyle>
          <a:p>
            <a:pPr>
              <a:defRPr/>
            </a:pPr>
            <a:endParaRPr lang="ru-RU"/>
          </a:p>
        </p:txBody>
      </p:sp>
      <p:sp>
        <p:nvSpPr>
          <p:cNvPr id="9" name="Номер слайда 8">
            <a:extLst>
              <a:ext uri="{FF2B5EF4-FFF2-40B4-BE49-F238E27FC236}">
                <a16:creationId xmlns:a16="http://schemas.microsoft.com/office/drawing/2014/main" id="{38D75D8F-C5CE-40D2-ACC2-14E951D3087B}"/>
              </a:ext>
            </a:extLst>
          </p:cNvPr>
          <p:cNvSpPr>
            <a:spLocks noGrp="1"/>
          </p:cNvSpPr>
          <p:nvPr>
            <p:ph type="sldNum" sz="quarter" idx="12"/>
          </p:nvPr>
        </p:nvSpPr>
        <p:spPr/>
        <p:txBody>
          <a:bodyPr/>
          <a:lstStyle>
            <a:lvl1pPr>
              <a:defRPr/>
            </a:lvl1pPr>
          </a:lstStyle>
          <a:p>
            <a:pPr>
              <a:defRPr/>
            </a:pPr>
            <a:fld id="{11E5E283-E8F1-459A-8E76-639282FF1C23}" type="slidenum">
              <a:rPr lang="ru-RU" altLang="ru-RU"/>
              <a:pPr>
                <a:defRPr/>
              </a:pPr>
              <a:t>‹#›</a:t>
            </a:fld>
            <a:endParaRPr lang="ru-RU" altLang="ru-RU"/>
          </a:p>
        </p:txBody>
      </p:sp>
    </p:spTree>
    <p:extLst>
      <p:ext uri="{BB962C8B-B14F-4D97-AF65-F5344CB8AC3E}">
        <p14:creationId xmlns:p14="http://schemas.microsoft.com/office/powerpoint/2010/main" val="342627109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a:t>Образец заголовка</a:t>
            </a:r>
            <a:endParaRPr lang="en-US"/>
          </a:p>
        </p:txBody>
      </p:sp>
      <p:sp>
        <p:nvSpPr>
          <p:cNvPr id="3" name="Дата 2">
            <a:extLst>
              <a:ext uri="{FF2B5EF4-FFF2-40B4-BE49-F238E27FC236}">
                <a16:creationId xmlns:a16="http://schemas.microsoft.com/office/drawing/2014/main" id="{6EEEF0AF-AD0C-4E6C-B551-D1A2945CDA3A}"/>
              </a:ext>
            </a:extLst>
          </p:cNvPr>
          <p:cNvSpPr>
            <a:spLocks noGrp="1"/>
          </p:cNvSpPr>
          <p:nvPr>
            <p:ph type="dt" sz="half" idx="10"/>
          </p:nvPr>
        </p:nvSpPr>
        <p:spPr/>
        <p:txBody>
          <a:bodyPr/>
          <a:lstStyle>
            <a:lvl1pPr>
              <a:defRPr/>
            </a:lvl1pPr>
          </a:lstStyle>
          <a:p>
            <a:pPr>
              <a:defRPr/>
            </a:pPr>
            <a:fld id="{7A4B1BB6-66F8-4F06-BCDB-D7258D044256}" type="datetimeFigureOut">
              <a:rPr lang="ru-RU"/>
              <a:pPr>
                <a:defRPr/>
              </a:pPr>
              <a:t>01.02.2024</a:t>
            </a:fld>
            <a:endParaRPr lang="ru-RU"/>
          </a:p>
        </p:txBody>
      </p:sp>
      <p:sp>
        <p:nvSpPr>
          <p:cNvPr id="4" name="Нижний колонтитул 3">
            <a:extLst>
              <a:ext uri="{FF2B5EF4-FFF2-40B4-BE49-F238E27FC236}">
                <a16:creationId xmlns:a16="http://schemas.microsoft.com/office/drawing/2014/main" id="{5083DDE9-6BBA-4B25-9DFC-A84AFB5ED2A1}"/>
              </a:ext>
            </a:extLst>
          </p:cNvPr>
          <p:cNvSpPr>
            <a:spLocks noGrp="1"/>
          </p:cNvSpPr>
          <p:nvPr>
            <p:ph type="ftr" sz="quarter" idx="11"/>
          </p:nvPr>
        </p:nvSpPr>
        <p:spPr/>
        <p:txBody>
          <a:bodyPr/>
          <a:lstStyle>
            <a:lvl1pPr>
              <a:defRPr/>
            </a:lvl1pPr>
          </a:lstStyle>
          <a:p>
            <a:pPr>
              <a:defRPr/>
            </a:pPr>
            <a:endParaRPr lang="ru-RU"/>
          </a:p>
        </p:txBody>
      </p:sp>
      <p:sp>
        <p:nvSpPr>
          <p:cNvPr id="5" name="Номер слайда 4">
            <a:extLst>
              <a:ext uri="{FF2B5EF4-FFF2-40B4-BE49-F238E27FC236}">
                <a16:creationId xmlns:a16="http://schemas.microsoft.com/office/drawing/2014/main" id="{AFECA2E8-3023-4088-BBFE-E09D151B4D3D}"/>
              </a:ext>
            </a:extLst>
          </p:cNvPr>
          <p:cNvSpPr>
            <a:spLocks noGrp="1"/>
          </p:cNvSpPr>
          <p:nvPr>
            <p:ph type="sldNum" sz="quarter" idx="12"/>
          </p:nvPr>
        </p:nvSpPr>
        <p:spPr/>
        <p:txBody>
          <a:bodyPr/>
          <a:lstStyle>
            <a:lvl1pPr>
              <a:defRPr/>
            </a:lvl1pPr>
          </a:lstStyle>
          <a:p>
            <a:pPr>
              <a:defRPr/>
            </a:pPr>
            <a:fld id="{7DA1B494-7E6B-43A5-B6C6-865CA6AAB02C}" type="slidenum">
              <a:rPr lang="ru-RU" altLang="ru-RU"/>
              <a:pPr>
                <a:defRPr/>
              </a:pPr>
              <a:t>‹#›</a:t>
            </a:fld>
            <a:endParaRPr lang="ru-RU" altLang="ru-RU"/>
          </a:p>
        </p:txBody>
      </p:sp>
    </p:spTree>
    <p:extLst>
      <p:ext uri="{BB962C8B-B14F-4D97-AF65-F5344CB8AC3E}">
        <p14:creationId xmlns:p14="http://schemas.microsoft.com/office/powerpoint/2010/main" val="184364580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a:extLst>
              <a:ext uri="{FF2B5EF4-FFF2-40B4-BE49-F238E27FC236}">
                <a16:creationId xmlns:a16="http://schemas.microsoft.com/office/drawing/2014/main" id="{44A7E4D4-1089-4FDE-AED2-2C5B213DDB8C}"/>
              </a:ext>
            </a:extLst>
          </p:cNvPr>
          <p:cNvSpPr>
            <a:spLocks noGrp="1"/>
          </p:cNvSpPr>
          <p:nvPr>
            <p:ph type="dt" sz="half" idx="10"/>
          </p:nvPr>
        </p:nvSpPr>
        <p:spPr/>
        <p:txBody>
          <a:bodyPr/>
          <a:lstStyle>
            <a:lvl1pPr>
              <a:defRPr/>
            </a:lvl1pPr>
          </a:lstStyle>
          <a:p>
            <a:pPr>
              <a:defRPr/>
            </a:pPr>
            <a:fld id="{62E32B53-BA9C-48B0-BAEC-CBCC8F359C61}" type="datetimeFigureOut">
              <a:rPr lang="ru-RU"/>
              <a:pPr>
                <a:defRPr/>
              </a:pPr>
              <a:t>01.02.2024</a:t>
            </a:fld>
            <a:endParaRPr lang="ru-RU"/>
          </a:p>
        </p:txBody>
      </p:sp>
      <p:sp>
        <p:nvSpPr>
          <p:cNvPr id="3" name="Нижний колонтитул 21">
            <a:extLst>
              <a:ext uri="{FF2B5EF4-FFF2-40B4-BE49-F238E27FC236}">
                <a16:creationId xmlns:a16="http://schemas.microsoft.com/office/drawing/2014/main" id="{EC1AF468-41BD-4D02-B8CE-977246D95D27}"/>
              </a:ext>
            </a:extLst>
          </p:cNvPr>
          <p:cNvSpPr>
            <a:spLocks noGrp="1"/>
          </p:cNvSpPr>
          <p:nvPr>
            <p:ph type="ftr" sz="quarter" idx="11"/>
          </p:nvPr>
        </p:nvSpPr>
        <p:spPr/>
        <p:txBody>
          <a:bodyPr/>
          <a:lstStyle>
            <a:lvl1pPr>
              <a:defRPr/>
            </a:lvl1pPr>
          </a:lstStyle>
          <a:p>
            <a:pPr>
              <a:defRPr/>
            </a:pPr>
            <a:endParaRPr lang="ru-RU"/>
          </a:p>
        </p:txBody>
      </p:sp>
      <p:sp>
        <p:nvSpPr>
          <p:cNvPr id="4" name="Номер слайда 17">
            <a:extLst>
              <a:ext uri="{FF2B5EF4-FFF2-40B4-BE49-F238E27FC236}">
                <a16:creationId xmlns:a16="http://schemas.microsoft.com/office/drawing/2014/main" id="{BC67C24B-6DC4-4549-9549-0023EE79B7E5}"/>
              </a:ext>
            </a:extLst>
          </p:cNvPr>
          <p:cNvSpPr>
            <a:spLocks noGrp="1"/>
          </p:cNvSpPr>
          <p:nvPr>
            <p:ph type="sldNum" sz="quarter" idx="12"/>
          </p:nvPr>
        </p:nvSpPr>
        <p:spPr/>
        <p:txBody>
          <a:bodyPr/>
          <a:lstStyle>
            <a:lvl1pPr>
              <a:defRPr/>
            </a:lvl1pPr>
          </a:lstStyle>
          <a:p>
            <a:pPr>
              <a:defRPr/>
            </a:pPr>
            <a:fld id="{CDE4B969-E8A9-4A17-82E4-9AA68F8A5950}" type="slidenum">
              <a:rPr lang="ru-RU" altLang="ru-RU"/>
              <a:pPr>
                <a:defRPr/>
              </a:pPr>
              <a:t>‹#›</a:t>
            </a:fld>
            <a:endParaRPr lang="ru-RU" altLang="ru-RU"/>
          </a:p>
        </p:txBody>
      </p:sp>
    </p:spTree>
    <p:extLst>
      <p:ext uri="{BB962C8B-B14F-4D97-AF65-F5344CB8AC3E}">
        <p14:creationId xmlns:p14="http://schemas.microsoft.com/office/powerpoint/2010/main" val="233597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EDC6ED0D-DBE6-4F01-AF11-ECE4B7D1C835}"/>
              </a:ext>
            </a:extLst>
          </p:cNvPr>
          <p:cNvSpPr>
            <a:spLocks noGrp="1"/>
          </p:cNvSpPr>
          <p:nvPr>
            <p:ph type="dt" sz="half" idx="10"/>
          </p:nvPr>
        </p:nvSpPr>
        <p:spPr/>
        <p:txBody>
          <a:bodyPr/>
          <a:lstStyle>
            <a:lvl1pPr>
              <a:defRPr/>
            </a:lvl1pPr>
          </a:lstStyle>
          <a:p>
            <a:pPr>
              <a:defRPr/>
            </a:pPr>
            <a:fld id="{E9BA8C63-435E-4B82-98FD-07F4A741E017}" type="datetimeFigureOut">
              <a:rPr lang="ru-RU"/>
              <a:pPr>
                <a:defRPr/>
              </a:pPr>
              <a:t>01.02.2024</a:t>
            </a:fld>
            <a:endParaRPr lang="ru-RU"/>
          </a:p>
        </p:txBody>
      </p:sp>
      <p:sp>
        <p:nvSpPr>
          <p:cNvPr id="6" name="Нижний колонтитул 5">
            <a:extLst>
              <a:ext uri="{FF2B5EF4-FFF2-40B4-BE49-F238E27FC236}">
                <a16:creationId xmlns:a16="http://schemas.microsoft.com/office/drawing/2014/main" id="{9118D79F-F57F-410F-8069-E3C6DB65D449}"/>
              </a:ext>
            </a:extLst>
          </p:cNvPr>
          <p:cNvSpPr>
            <a:spLocks noGrp="1"/>
          </p:cNvSpPr>
          <p:nvPr>
            <p:ph type="ftr" sz="quarter" idx="11"/>
          </p:nvPr>
        </p:nvSpPr>
        <p:spPr/>
        <p:txBody>
          <a:bodyPr/>
          <a:lstStyle>
            <a:lvl1pPr>
              <a:defRPr/>
            </a:lvl1pPr>
          </a:lstStyle>
          <a:p>
            <a:pPr>
              <a:defRPr/>
            </a:pPr>
            <a:endParaRPr lang="ru-RU"/>
          </a:p>
        </p:txBody>
      </p:sp>
      <p:sp>
        <p:nvSpPr>
          <p:cNvPr id="7" name="Номер слайда 6">
            <a:extLst>
              <a:ext uri="{FF2B5EF4-FFF2-40B4-BE49-F238E27FC236}">
                <a16:creationId xmlns:a16="http://schemas.microsoft.com/office/drawing/2014/main" id="{B4189414-68A1-4081-AAF9-D4DBA8CF92B5}"/>
              </a:ext>
            </a:extLst>
          </p:cNvPr>
          <p:cNvSpPr>
            <a:spLocks noGrp="1"/>
          </p:cNvSpPr>
          <p:nvPr>
            <p:ph type="sldNum" sz="quarter" idx="12"/>
          </p:nvPr>
        </p:nvSpPr>
        <p:spPr/>
        <p:txBody>
          <a:bodyPr/>
          <a:lstStyle>
            <a:lvl1pPr>
              <a:defRPr/>
            </a:lvl1pPr>
          </a:lstStyle>
          <a:p>
            <a:pPr>
              <a:defRPr/>
            </a:pPr>
            <a:fld id="{0F374754-EE9A-4D75-89BF-06A1DAE0E10A}" type="slidenum">
              <a:rPr lang="ru-RU" altLang="ru-RU"/>
              <a:pPr>
                <a:defRPr/>
              </a:pPr>
              <a:t>‹#›</a:t>
            </a:fld>
            <a:endParaRPr lang="ru-RU" altLang="ru-RU"/>
          </a:p>
        </p:txBody>
      </p:sp>
    </p:spTree>
    <p:extLst>
      <p:ext uri="{BB962C8B-B14F-4D97-AF65-F5344CB8AC3E}">
        <p14:creationId xmlns:p14="http://schemas.microsoft.com/office/powerpoint/2010/main" val="233724285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Полилиния 7">
            <a:extLst>
              <a:ext uri="{FF2B5EF4-FFF2-40B4-BE49-F238E27FC236}">
                <a16:creationId xmlns:a16="http://schemas.microsoft.com/office/drawing/2014/main" id="{4196B3DF-62B5-4681-90A7-EA098C95B355}"/>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Полилиния 8">
            <a:extLst>
              <a:ext uri="{FF2B5EF4-FFF2-40B4-BE49-F238E27FC236}">
                <a16:creationId xmlns:a16="http://schemas.microsoft.com/office/drawing/2014/main" id="{45211433-3182-4344-8B3D-6B2579AC513C}"/>
              </a:ext>
            </a:extLst>
          </p:cNvPr>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ru-RU"/>
          </a:p>
        </p:txBody>
      </p:sp>
      <p:sp>
        <p:nvSpPr>
          <p:cNvPr id="7" name="Прямоугольный треугольник 9">
            <a:extLst>
              <a:ext uri="{FF2B5EF4-FFF2-40B4-BE49-F238E27FC236}">
                <a16:creationId xmlns:a16="http://schemas.microsoft.com/office/drawing/2014/main" id="{049689D4-EA27-4D9F-A29D-C690CCAD1892}"/>
              </a:ext>
            </a:extLst>
          </p:cNvPr>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Прямая соединительная линия 10">
            <a:extLst>
              <a:ext uri="{FF2B5EF4-FFF2-40B4-BE49-F238E27FC236}">
                <a16:creationId xmlns:a16="http://schemas.microsoft.com/office/drawing/2014/main" id="{F1CD1B61-1CDF-4C09-A3CB-0FE04F5DF72A}"/>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a:extLst>
              <a:ext uri="{FF2B5EF4-FFF2-40B4-BE49-F238E27FC236}">
                <a16:creationId xmlns:a16="http://schemas.microsoft.com/office/drawing/2014/main" id="{7353EFDD-F746-4BA3-B490-407014A1E6BE}"/>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Нашивка 12">
            <a:extLst>
              <a:ext uri="{FF2B5EF4-FFF2-40B4-BE49-F238E27FC236}">
                <a16:creationId xmlns:a16="http://schemas.microsoft.com/office/drawing/2014/main" id="{E7C8C3E9-11D8-4C0B-AA70-3FD305A7FD34}"/>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a:t>Образец заголовка</a:t>
            </a:r>
            <a:endParaRPr lang="en-US"/>
          </a:p>
        </p:txBody>
      </p:sp>
      <p:sp>
        <p:nvSpPr>
          <p:cNvPr id="11" name="Дата 4">
            <a:extLst>
              <a:ext uri="{FF2B5EF4-FFF2-40B4-BE49-F238E27FC236}">
                <a16:creationId xmlns:a16="http://schemas.microsoft.com/office/drawing/2014/main" id="{88BF593C-4770-45A4-A797-2984B8B3A4B1}"/>
              </a:ext>
            </a:extLst>
          </p:cNvPr>
          <p:cNvSpPr>
            <a:spLocks noGrp="1"/>
          </p:cNvSpPr>
          <p:nvPr>
            <p:ph type="dt" sz="half" idx="10"/>
          </p:nvPr>
        </p:nvSpPr>
        <p:spPr/>
        <p:txBody>
          <a:bodyPr/>
          <a:lstStyle>
            <a:lvl1pPr>
              <a:defRPr>
                <a:solidFill>
                  <a:schemeClr val="tx1"/>
                </a:solidFill>
              </a:defRPr>
            </a:lvl1pPr>
            <a:extLst/>
          </a:lstStyle>
          <a:p>
            <a:pPr>
              <a:defRPr/>
            </a:pPr>
            <a:fld id="{CD87FF44-F46D-4E9E-B058-44B870B6CC61}" type="datetimeFigureOut">
              <a:rPr lang="ru-RU"/>
              <a:pPr>
                <a:defRPr/>
              </a:pPr>
              <a:t>01.02.2024</a:t>
            </a:fld>
            <a:endParaRPr lang="ru-RU"/>
          </a:p>
        </p:txBody>
      </p:sp>
      <p:sp>
        <p:nvSpPr>
          <p:cNvPr id="12" name="Нижний колонтитул 5">
            <a:extLst>
              <a:ext uri="{FF2B5EF4-FFF2-40B4-BE49-F238E27FC236}">
                <a16:creationId xmlns:a16="http://schemas.microsoft.com/office/drawing/2014/main" id="{FA1CD23E-154B-48B8-98C6-4E77AF65F74A}"/>
              </a:ext>
            </a:extLst>
          </p:cNvPr>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a:extLst>
              <a:ext uri="{FF2B5EF4-FFF2-40B4-BE49-F238E27FC236}">
                <a16:creationId xmlns:a16="http://schemas.microsoft.com/office/drawing/2014/main" id="{17F7B0E8-E827-4531-A9A5-25F957C4E5BE}"/>
              </a:ext>
            </a:extLst>
          </p:cNvPr>
          <p:cNvSpPr>
            <a:spLocks noGrp="1"/>
          </p:cNvSpPr>
          <p:nvPr>
            <p:ph type="sldNum" sz="quarter" idx="12"/>
          </p:nvPr>
        </p:nvSpPr>
        <p:spPr/>
        <p:txBody>
          <a:bodyPr/>
          <a:lstStyle>
            <a:lvl1pPr>
              <a:defRPr/>
            </a:lvl1pPr>
          </a:lstStyle>
          <a:p>
            <a:pPr>
              <a:defRPr/>
            </a:pPr>
            <a:fld id="{001F2F8E-1C33-4DC4-B0BE-B11ED15F4514}" type="slidenum">
              <a:rPr lang="ru-RU" altLang="ru-RU"/>
              <a:pPr>
                <a:defRPr/>
              </a:pPr>
              <a:t>‹#›</a:t>
            </a:fld>
            <a:endParaRPr lang="ru-RU" altLang="ru-RU"/>
          </a:p>
        </p:txBody>
      </p:sp>
    </p:spTree>
    <p:extLst>
      <p:ext uri="{BB962C8B-B14F-4D97-AF65-F5344CB8AC3E}">
        <p14:creationId xmlns:p14="http://schemas.microsoft.com/office/powerpoint/2010/main" val="33381830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Полилиния 12">
            <a:extLst>
              <a:ext uri="{FF2B5EF4-FFF2-40B4-BE49-F238E27FC236}">
                <a16:creationId xmlns:a16="http://schemas.microsoft.com/office/drawing/2014/main" id="{16A7B129-CABB-4F32-92C3-8D88949F4E20}"/>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7" name="Полилиния 11">
            <a:extLst>
              <a:ext uri="{FF2B5EF4-FFF2-40B4-BE49-F238E27FC236}">
                <a16:creationId xmlns:a16="http://schemas.microsoft.com/office/drawing/2014/main" id="{14BAE165-985C-447F-93E3-9316B7595BFB}"/>
              </a:ext>
            </a:extLst>
          </p:cNvPr>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ru-RU"/>
          </a:p>
        </p:txBody>
      </p:sp>
      <p:sp>
        <p:nvSpPr>
          <p:cNvPr id="14" name="Прямоугольный треугольник 13">
            <a:extLst>
              <a:ext uri="{FF2B5EF4-FFF2-40B4-BE49-F238E27FC236}">
                <a16:creationId xmlns:a16="http://schemas.microsoft.com/office/drawing/2014/main" id="{A4B05A6D-9A5E-4846-B61D-00FD4807536F}"/>
              </a:ext>
            </a:extLst>
          </p:cNvPr>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Прямая соединительная линия 14">
            <a:extLst>
              <a:ext uri="{FF2B5EF4-FFF2-40B4-BE49-F238E27FC236}">
                <a16:creationId xmlns:a16="http://schemas.microsoft.com/office/drawing/2014/main" id="{D24E60C3-141A-46CA-8449-3C193AF9D8CB}"/>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a:extLst>
              <a:ext uri="{FF2B5EF4-FFF2-40B4-BE49-F238E27FC236}">
                <a16:creationId xmlns:a16="http://schemas.microsoft.com/office/drawing/2014/main" id="{3CC8CCB6-7EF0-45D7-AB0C-5F1C5DD0163A}"/>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a:t>Образец заголовка</a:t>
            </a:r>
            <a:endParaRPr lang="en-US"/>
          </a:p>
        </p:txBody>
      </p:sp>
      <p:sp>
        <p:nvSpPr>
          <p:cNvPr id="1033" name="Текст 29">
            <a:extLst>
              <a:ext uri="{FF2B5EF4-FFF2-40B4-BE49-F238E27FC236}">
                <a16:creationId xmlns:a16="http://schemas.microsoft.com/office/drawing/2014/main" id="{2ECD5E6F-A4D7-4D6A-B961-0CE767130025}"/>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0" name="Дата 9">
            <a:extLst>
              <a:ext uri="{FF2B5EF4-FFF2-40B4-BE49-F238E27FC236}">
                <a16:creationId xmlns:a16="http://schemas.microsoft.com/office/drawing/2014/main" id="{D2023087-0172-4EEC-99E3-9A41C03C0464}"/>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AA422241-49E3-474A-A394-BBE760932936}" type="datetimeFigureOut">
              <a:rPr lang="ru-RU"/>
              <a:pPr>
                <a:defRPr/>
              </a:pPr>
              <a:t>01.02.2024</a:t>
            </a:fld>
            <a:endParaRPr lang="ru-RU"/>
          </a:p>
        </p:txBody>
      </p:sp>
      <p:sp>
        <p:nvSpPr>
          <p:cNvPr id="22" name="Нижний колонтитул 21">
            <a:extLst>
              <a:ext uri="{FF2B5EF4-FFF2-40B4-BE49-F238E27FC236}">
                <a16:creationId xmlns:a16="http://schemas.microsoft.com/office/drawing/2014/main" id="{52B8DD79-CC58-49F9-88E9-8F88B34A6EEA}"/>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ru-RU"/>
          </a:p>
        </p:txBody>
      </p:sp>
      <p:sp>
        <p:nvSpPr>
          <p:cNvPr id="18" name="Номер слайда 17">
            <a:extLst>
              <a:ext uri="{FF2B5EF4-FFF2-40B4-BE49-F238E27FC236}">
                <a16:creationId xmlns:a16="http://schemas.microsoft.com/office/drawing/2014/main" id="{DC4C7637-5872-4E65-866D-82B479EBC563}"/>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pPr>
              <a:defRPr/>
            </a:pPr>
            <a:fld id="{7A8A810B-907D-4CE4-A8E6-4B042729F71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08" r:id="rId1"/>
    <p:sldLayoutId id="2147483704" r:id="rId2"/>
    <p:sldLayoutId id="2147483709" r:id="rId3"/>
    <p:sldLayoutId id="2147483710" r:id="rId4"/>
    <p:sldLayoutId id="2147483711" r:id="rId5"/>
    <p:sldLayoutId id="2147483712" r:id="rId6"/>
    <p:sldLayoutId id="2147483705" r:id="rId7"/>
    <p:sldLayoutId id="2147483713" r:id="rId8"/>
    <p:sldLayoutId id="2147483714" r:id="rId9"/>
    <p:sldLayoutId id="2147483706" r:id="rId10"/>
    <p:sldLayoutId id="2147483707"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8480CF-3F61-489C-9EF4-75292D8226B5}"/>
              </a:ext>
            </a:extLst>
          </p:cNvPr>
          <p:cNvSpPr>
            <a:spLocks noGrp="1"/>
          </p:cNvSpPr>
          <p:nvPr>
            <p:ph type="ctrTitle"/>
          </p:nvPr>
        </p:nvSpPr>
        <p:spPr>
          <a:xfrm>
            <a:off x="187450" y="769886"/>
            <a:ext cx="8788584" cy="2368371"/>
          </a:xfrm>
        </p:spPr>
        <p:txBody>
          <a:bodyPr>
            <a:noAutofit/>
          </a:bodyPr>
          <a:lstStyle/>
          <a:p>
            <a:pPr algn="ctr" eaLnBrk="1" fontAlgn="auto" hangingPunct="1">
              <a:spcAft>
                <a:spcPts val="0"/>
              </a:spcAft>
              <a:defRPr/>
            </a:pPr>
            <a:r>
              <a:rPr lang="ru-RU" sz="5000" dirty="0">
                <a:solidFill>
                  <a:schemeClr val="tx1"/>
                </a:solidFill>
                <a:effectLst/>
                <a:latin typeface="Times New Roman" panose="02020603050405020304" pitchFamily="18" charset="0"/>
                <a:cs typeface="Times New Roman" panose="02020603050405020304" pitchFamily="18" charset="0"/>
              </a:rPr>
              <a:t>Изменения в законодательстве об обработке персональных данных </a:t>
            </a:r>
          </a:p>
        </p:txBody>
      </p:sp>
      <p:pic>
        <p:nvPicPr>
          <p:cNvPr id="10243" name="Рисунок 4" descr="logo-roskomnadzor.jpg">
            <a:extLst>
              <a:ext uri="{FF2B5EF4-FFF2-40B4-BE49-F238E27FC236}">
                <a16:creationId xmlns:a16="http://schemas.microsoft.com/office/drawing/2014/main" id="{61F424F7-E4F0-4DDC-B3C2-AF66ED9315FA}"/>
              </a:ext>
            </a:extLst>
          </p:cNvPr>
          <p:cNvPicPr>
            <a:picLocks noChangeAspect="1"/>
          </p:cNvPicPr>
          <p:nvPr/>
        </p:nvPicPr>
        <p:blipFill>
          <a:blip r:embed="rId2">
            <a:extLst>
              <a:ext uri="{28A0092B-C50C-407E-A947-70E740481C1C}">
                <a14:useLocalDpi xmlns:a14="http://schemas.microsoft.com/office/drawing/2010/main" val="0"/>
              </a:ext>
            </a:extLst>
          </a:blip>
          <a:srcRect l="4362" t="7088" r="4037" b="9450"/>
          <a:stretch>
            <a:fillRect/>
          </a:stretch>
        </p:blipFill>
        <p:spPr bwMode="auto">
          <a:xfrm>
            <a:off x="2843213" y="3141663"/>
            <a:ext cx="34290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6A1537-FAC1-4D28-BC86-814BCF1AFC17}"/>
              </a:ext>
            </a:extLst>
          </p:cNvPr>
          <p:cNvSpPr txBox="1"/>
          <p:nvPr/>
        </p:nvSpPr>
        <p:spPr>
          <a:xfrm>
            <a:off x="215106" y="1126795"/>
            <a:ext cx="8713787" cy="4926862"/>
          </a:xfrm>
          <a:prstGeom prst="rect">
            <a:avLst/>
          </a:prstGeom>
          <a:noFill/>
          <a:effectLst>
            <a:glow rad="139700">
              <a:schemeClr val="accent4">
                <a:satMod val="175000"/>
                <a:alpha val="40000"/>
              </a:schemeClr>
            </a:glow>
          </a:effectLst>
        </p:spPr>
        <p:txBody>
          <a:bodyPr>
            <a:spAutoFit/>
          </a:bodyPr>
          <a:lstStyle>
            <a:lvl1pPr indent="446088">
              <a:defRPr>
                <a:solidFill>
                  <a:schemeClr val="tx1"/>
                </a:solidFill>
                <a:latin typeface="Lucida Sans Unicode" panose="020B0602030504020204" pitchFamily="34" charset="0"/>
                <a:cs typeface="Arial" panose="020B0604020202020204" pitchFamily="34" charset="0"/>
              </a:defRPr>
            </a:lvl1pPr>
            <a:lvl2pPr marL="911225" indent="-285750">
              <a:defRPr>
                <a:solidFill>
                  <a:schemeClr val="tx1"/>
                </a:solidFill>
                <a:latin typeface="Lucida Sans Unicode" panose="020B0602030504020204" pitchFamily="34" charset="0"/>
                <a:cs typeface="Arial" panose="020B0604020202020204" pitchFamily="34" charset="0"/>
              </a:defRPr>
            </a:lvl2pPr>
            <a:lvl3pPr marL="1319213" indent="-228600">
              <a:defRPr>
                <a:solidFill>
                  <a:schemeClr val="tx1"/>
                </a:solidFill>
                <a:latin typeface="Lucida Sans Unicode" panose="020B0602030504020204" pitchFamily="34" charset="0"/>
                <a:cs typeface="Arial" panose="020B0604020202020204" pitchFamily="34" charset="0"/>
              </a:defRPr>
            </a:lvl3pPr>
            <a:lvl4pPr marL="1727200" indent="-228600">
              <a:defRPr>
                <a:solidFill>
                  <a:schemeClr val="tx1"/>
                </a:solidFill>
                <a:latin typeface="Lucida Sans Unicode" panose="020B0602030504020204" pitchFamily="34" charset="0"/>
                <a:cs typeface="Arial" panose="020B0604020202020204" pitchFamily="34" charset="0"/>
              </a:defRPr>
            </a:lvl4pPr>
            <a:lvl5pPr marL="2135188" indent="-228600">
              <a:defRPr>
                <a:solidFill>
                  <a:schemeClr val="tx1"/>
                </a:solidFill>
                <a:latin typeface="Lucida Sans Unicode" panose="020B0602030504020204" pitchFamily="34" charset="0"/>
                <a:cs typeface="Arial" panose="020B0604020202020204" pitchFamily="34" charset="0"/>
              </a:defRPr>
            </a:lvl5pPr>
            <a:lvl6pPr marL="2592388" indent="-228600" fontAlgn="base">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3049588" indent="-228600" fontAlgn="base">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506788" indent="-228600" fontAlgn="base">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963988" indent="-228600" fontAlgn="base">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just" eaLnBrk="1" hangingPunct="1">
              <a:lnSpc>
                <a:spcPct val="107000"/>
              </a:lnSpc>
              <a:defRPr/>
            </a:pPr>
            <a:endParaRPr lang="ru-RU" altLang="ru-RU" sz="2200" dirty="0">
              <a:latin typeface="Times New Roman" panose="02020603050405020304" pitchFamily="18" charset="0"/>
              <a:cs typeface="Times New Roman" panose="02020603050405020304" pitchFamily="18" charset="0"/>
            </a:endParaRPr>
          </a:p>
          <a:p>
            <a:pPr algn="just" eaLnBrk="1" hangingPunct="1">
              <a:lnSpc>
                <a:spcPct val="107000"/>
              </a:lnSpc>
              <a:defRPr/>
            </a:pPr>
            <a:r>
              <a:rPr lang="ru-RU" altLang="ru-RU" sz="2200" dirty="0">
                <a:latin typeface="Times New Roman" panose="02020603050405020304" pitchFamily="18" charset="0"/>
                <a:cs typeface="Times New Roman" panose="02020603050405020304" pitchFamily="18" charset="0"/>
              </a:rPr>
              <a:t>Согласие может быть предоставлено оператору:</a:t>
            </a:r>
            <a:endParaRPr lang="ru-RU" altLang="ru-RU" sz="2200" dirty="0">
              <a:latin typeface="Calibri" panose="020F0502020204030204" pitchFamily="34" charset="0"/>
              <a:ea typeface="Calibri" panose="020F0502020204030204" pitchFamily="34" charset="0"/>
              <a:cs typeface="Times New Roman" panose="02020603050405020304" pitchFamily="18" charset="0"/>
            </a:endParaRPr>
          </a:p>
          <a:p>
            <a:pPr algn="just" eaLnBrk="1" hangingPunct="1">
              <a:lnSpc>
                <a:spcPct val="107000"/>
              </a:lnSpc>
              <a:defRPr/>
            </a:pPr>
            <a:r>
              <a:rPr lang="ru-RU" altLang="ru-RU" sz="2200" dirty="0">
                <a:latin typeface="Times New Roman" panose="02020603050405020304" pitchFamily="18" charset="0"/>
                <a:cs typeface="Times New Roman" panose="02020603050405020304" pitchFamily="18" charset="0"/>
              </a:rPr>
              <a:t>1)   непосредственно;</a:t>
            </a:r>
            <a:endParaRPr lang="ru-RU" altLang="ru-RU" sz="2200" dirty="0">
              <a:latin typeface="Calibri" panose="020F0502020204030204" pitchFamily="34" charset="0"/>
            </a:endParaRPr>
          </a:p>
          <a:p>
            <a:pPr algn="just" eaLnBrk="1" hangingPunct="1">
              <a:lnSpc>
                <a:spcPct val="107000"/>
              </a:lnSpc>
              <a:defRPr/>
            </a:pPr>
            <a:r>
              <a:rPr lang="ru-RU" altLang="ru-RU" sz="2200" dirty="0">
                <a:latin typeface="Times New Roman" panose="02020603050405020304" pitchFamily="18" charset="0"/>
                <a:cs typeface="Times New Roman" panose="02020603050405020304" pitchFamily="18" charset="0"/>
              </a:rPr>
              <a:t>2) с использованием информационной системы уполномоченного органа по защите прав субъектов персональных данных.</a:t>
            </a:r>
            <a:endParaRPr lang="ru-RU" altLang="ru-RU" sz="2200" dirty="0">
              <a:latin typeface="Calibri" panose="020F0502020204030204" pitchFamily="34" charset="0"/>
            </a:endParaRPr>
          </a:p>
          <a:p>
            <a:pPr indent="0" algn="just" eaLnBrk="1" hangingPunct="1">
              <a:defRPr/>
            </a:pPr>
            <a:r>
              <a:rPr lang="ru-RU" altLang="ru-RU" sz="2200" dirty="0">
                <a:latin typeface="Times New Roman" panose="02020603050405020304" pitchFamily="18" charset="0"/>
                <a:cs typeface="Times New Roman" panose="02020603050405020304" pitchFamily="18" charset="0"/>
              </a:rPr>
              <a:t>Во исполнение данной правовой нормы на Портале персональных данных уполномоченного органа (</a:t>
            </a:r>
            <a:r>
              <a:rPr lang="en-US" altLang="ru-RU" sz="2200" dirty="0">
                <a:solidFill>
                  <a:prstClr val="black"/>
                </a:solidFill>
                <a:latin typeface="Times New Roman" panose="02020603050405020304" pitchFamily="18" charset="0"/>
                <a:cs typeface="Times New Roman" panose="02020603050405020304" pitchFamily="18" charset="0"/>
              </a:rPr>
              <a:t>pd.rkn.gov.ru/</a:t>
            </a:r>
            <a:r>
              <a:rPr lang="en-US" altLang="ru-RU" sz="2200" dirty="0" err="1">
                <a:solidFill>
                  <a:prstClr val="black"/>
                </a:solidFill>
                <a:latin typeface="Times New Roman" panose="02020603050405020304" pitchFamily="18" charset="0"/>
                <a:cs typeface="Times New Roman" panose="02020603050405020304" pitchFamily="18" charset="0"/>
              </a:rPr>
              <a:t>soglasiya</a:t>
            </a:r>
            <a:r>
              <a:rPr lang="en-US" altLang="ru-RU" sz="2200" dirty="0">
                <a:solidFill>
                  <a:prstClr val="black"/>
                </a:solidFill>
                <a:latin typeface="Times New Roman" panose="02020603050405020304" pitchFamily="18" charset="0"/>
                <a:cs typeface="Times New Roman" panose="02020603050405020304" pitchFamily="18" charset="0"/>
              </a:rPr>
              <a:t>/</a:t>
            </a:r>
            <a:r>
              <a:rPr lang="en-US" altLang="ru-RU" sz="2200" dirty="0" err="1">
                <a:solidFill>
                  <a:prstClr val="black"/>
                </a:solidFill>
                <a:latin typeface="Times New Roman" panose="02020603050405020304" pitchFamily="18" charset="0"/>
                <a:cs typeface="Times New Roman" panose="02020603050405020304" pitchFamily="18" charset="0"/>
              </a:rPr>
              <a:t>maket</a:t>
            </a:r>
            <a:r>
              <a:rPr lang="en-US" altLang="ru-RU" sz="2200" dirty="0">
                <a:solidFill>
                  <a:prstClr val="black"/>
                </a:solidFill>
                <a:latin typeface="Times New Roman" panose="02020603050405020304" pitchFamily="18" charset="0"/>
                <a:cs typeface="Times New Roman" panose="02020603050405020304" pitchFamily="18" charset="0"/>
              </a:rPr>
              <a:t>/</a:t>
            </a:r>
            <a:r>
              <a:rPr lang="ru-RU" altLang="ru-RU" sz="2200" dirty="0">
                <a:solidFill>
                  <a:prstClr val="black"/>
                </a:solidFill>
                <a:latin typeface="Times New Roman" panose="02020603050405020304" pitchFamily="18" charset="0"/>
                <a:cs typeface="Times New Roman" panose="02020603050405020304" pitchFamily="18" charset="0"/>
              </a:rPr>
              <a:t>) </a:t>
            </a:r>
            <a:r>
              <a:rPr lang="ru-RU" altLang="ru-RU" sz="2200" dirty="0">
                <a:latin typeface="Times New Roman" panose="02020603050405020304" pitchFamily="18" charset="0"/>
                <a:cs typeface="Times New Roman" panose="02020603050405020304" pitchFamily="18" charset="0"/>
              </a:rPr>
              <a:t>Роскомнадзором реализован функционал, позволяющий оператору подготовить шаблон формы согласия на обработку персональных данных, разрешенных субъектом персональных данных для распространения с учетом профессиональной специфики оператора.</a:t>
            </a:r>
            <a:r>
              <a:rPr lang="en-US" altLang="ru-RU" sz="2200" dirty="0">
                <a:latin typeface="Times New Roman" panose="02020603050405020304" pitchFamily="18" charset="0"/>
                <a:cs typeface="Times New Roman" panose="02020603050405020304" pitchFamily="18" charset="0"/>
              </a:rPr>
              <a:t> </a:t>
            </a:r>
            <a:endParaRPr lang="ru-RU" altLang="ru-RU" sz="2200" dirty="0">
              <a:latin typeface="Times New Roman" panose="02020603050405020304" pitchFamily="18" charset="0"/>
              <a:cs typeface="Times New Roman" panose="02020603050405020304" pitchFamily="18" charset="0"/>
            </a:endParaRPr>
          </a:p>
          <a:p>
            <a:pPr algn="just" eaLnBrk="1" hangingPunct="1">
              <a:defRPr/>
            </a:pPr>
            <a:r>
              <a:rPr lang="ru-RU" altLang="ru-RU" sz="2200" dirty="0">
                <a:latin typeface="Times New Roman" panose="02020603050405020304" pitchFamily="18" charset="0"/>
                <a:cs typeface="Times New Roman" panose="02020603050405020304" pitchFamily="18" charset="0"/>
              </a:rPr>
              <a:t>Для подачи запроса на согласование необходимо авторизоваться через ЕСИА.</a:t>
            </a:r>
          </a:p>
          <a:p>
            <a:pPr algn="just" eaLnBrk="1" hangingPunct="1">
              <a:lnSpc>
                <a:spcPct val="107000"/>
              </a:lnSpc>
              <a:defRPr/>
            </a:pPr>
            <a:endParaRPr lang="ru-RU" altLang="ru-RU" sz="2000" dirty="0">
              <a:latin typeface="Calibri" panose="020F0502020204030204" pitchFamily="34" charset="0"/>
            </a:endParaRPr>
          </a:p>
        </p:txBody>
      </p:sp>
      <p:pic>
        <p:nvPicPr>
          <p:cNvPr id="24578" name="Рисунок 3" descr="iо.jpg">
            <a:extLst>
              <a:ext uri="{FF2B5EF4-FFF2-40B4-BE49-F238E27FC236}">
                <a16:creationId xmlns:a16="http://schemas.microsoft.com/office/drawing/2014/main" id="{52A13E28-F7A6-432C-AE6A-547EF5508F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3350" cy="1403350"/>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4" descr="j0186348">
            <a:extLst>
              <a:ext uri="{FF2B5EF4-FFF2-40B4-BE49-F238E27FC236}">
                <a16:creationId xmlns:a16="http://schemas.microsoft.com/office/drawing/2014/main" id="{B80DD8A2-DFEC-47DD-B54F-3566E9FDF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410" y="1171589"/>
            <a:ext cx="864096" cy="109820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4591" name="Picture 15" descr="j0205582">
            <a:extLst>
              <a:ext uri="{FF2B5EF4-FFF2-40B4-BE49-F238E27FC236}">
                <a16:creationId xmlns:a16="http://schemas.microsoft.com/office/drawing/2014/main" id="{11A7D1AC-D18E-4093-B692-1A3781B29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5205865"/>
            <a:ext cx="1800448" cy="1652135"/>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7" name="Заголовок 2">
            <a:extLst>
              <a:ext uri="{FF2B5EF4-FFF2-40B4-BE49-F238E27FC236}">
                <a16:creationId xmlns:a16="http://schemas.microsoft.com/office/drawing/2014/main" id="{467E30BB-0069-4E3C-8D75-7EAEBD0EDE65}"/>
              </a:ext>
            </a:extLst>
          </p:cNvPr>
          <p:cNvSpPr>
            <a:spLocks noGrp="1"/>
          </p:cNvSpPr>
          <p:nvPr>
            <p:ph type="title"/>
          </p:nvPr>
        </p:nvSpPr>
        <p:spPr>
          <a:xfrm>
            <a:off x="899592" y="130175"/>
            <a:ext cx="8244408" cy="1143000"/>
          </a:xfrm>
        </p:spPr>
        <p:txBody>
          <a:bodyPr>
            <a:normAutofit fontScale="90000"/>
          </a:bodyPr>
          <a:lstStyle/>
          <a:p>
            <a:pPr indent="447675" algn="ctr" eaLnBrk="1" fontAlgn="auto" hangingPunct="1">
              <a:spcBef>
                <a:spcPts val="400"/>
              </a:spcBef>
              <a:spcAft>
                <a:spcPts val="0"/>
              </a:spcAft>
              <a:defRPr/>
            </a:pPr>
            <a:r>
              <a:rPr lang="ru-RU" sz="3000" dirty="0">
                <a:solidFill>
                  <a:prstClr val="black"/>
                </a:solidFill>
                <a:effectLst/>
                <a:latin typeface="Times New Roman" pitchFamily="18" charset="0"/>
                <a:ea typeface="+mn-ea"/>
                <a:cs typeface="Times New Roman" pitchFamily="18" charset="0"/>
              </a:rPr>
              <a:t/>
            </a:r>
            <a:br>
              <a:rPr lang="ru-RU" sz="3000" dirty="0">
                <a:solidFill>
                  <a:prstClr val="black"/>
                </a:solidFill>
                <a:effectLst/>
                <a:latin typeface="Times New Roman" pitchFamily="18" charset="0"/>
                <a:ea typeface="+mn-ea"/>
                <a:cs typeface="Times New Roman" pitchFamily="18" charset="0"/>
              </a:rPr>
            </a:br>
            <a:r>
              <a:rPr lang="ru-RU" sz="3000" dirty="0">
                <a:solidFill>
                  <a:prstClr val="black"/>
                </a:solidFill>
                <a:effectLst/>
                <a:latin typeface="Times New Roman" pitchFamily="18" charset="0"/>
                <a:ea typeface="+mn-ea"/>
                <a:cs typeface="Times New Roman" pitchFamily="18" charset="0"/>
              </a:rPr>
              <a:t>   </a:t>
            </a:r>
            <a:r>
              <a:rPr lang="ru-RU" sz="2800" dirty="0">
                <a:solidFill>
                  <a:prstClr val="black"/>
                </a:solidFill>
                <a:effectLst/>
                <a:latin typeface="Times New Roman" pitchFamily="18" charset="0"/>
                <a:cs typeface="Times New Roman" pitchFamily="18" charset="0"/>
              </a:rPr>
              <a:t>Согласие на распространение персональных данных</a:t>
            </a:r>
            <a:br>
              <a:rPr lang="ru-RU" sz="2800" dirty="0">
                <a:solidFill>
                  <a:prstClr val="black"/>
                </a:solidFill>
                <a:effectLst/>
                <a:latin typeface="Times New Roman" pitchFamily="18" charset="0"/>
                <a:cs typeface="Times New Roman" pitchFamily="18" charset="0"/>
              </a:rPr>
            </a:br>
            <a:endParaRPr lang="ru-RU" sz="2800" dirty="0">
              <a:solidFill>
                <a:schemeClr val="tx1"/>
              </a:solidFill>
              <a:latin typeface="Times New Roman" pitchFamily="18" charset="0"/>
              <a:cs typeface="Times New Roman" pitchFamily="18" charset="0"/>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B1CFDBA5-AF4C-492D-A5DE-B987C3A94EA2}"/>
              </a:ext>
            </a:extLst>
          </p:cNvPr>
          <p:cNvSpPr>
            <a:spLocks noGrp="1"/>
          </p:cNvSpPr>
          <p:nvPr>
            <p:ph type="title"/>
          </p:nvPr>
        </p:nvSpPr>
        <p:spPr>
          <a:xfrm>
            <a:off x="341512" y="262860"/>
            <a:ext cx="8794948" cy="1143000"/>
          </a:xfrm>
        </p:spPr>
        <p:txBody>
          <a:bodyPr>
            <a:normAutofit fontScale="90000"/>
          </a:bodyPr>
          <a:lstStyle/>
          <a:p>
            <a:pPr indent="447675" algn="ctr" eaLnBrk="1" fontAlgn="auto" hangingPunct="1">
              <a:spcBef>
                <a:spcPts val="400"/>
              </a:spcBef>
              <a:spcAft>
                <a:spcPts val="0"/>
              </a:spcAft>
              <a:defRPr/>
            </a:pPr>
            <a:r>
              <a:rPr lang="ru-RU" sz="3000" dirty="0">
                <a:solidFill>
                  <a:prstClr val="black"/>
                </a:solidFill>
                <a:effectLst/>
                <a:latin typeface="Times New Roman" pitchFamily="18" charset="0"/>
                <a:ea typeface="+mn-ea"/>
                <a:cs typeface="Times New Roman" pitchFamily="18" charset="0"/>
              </a:rPr>
              <a:t/>
            </a:r>
            <a:br>
              <a:rPr lang="ru-RU" sz="3000" dirty="0">
                <a:solidFill>
                  <a:prstClr val="black"/>
                </a:solidFill>
                <a:effectLst/>
                <a:latin typeface="Times New Roman" pitchFamily="18" charset="0"/>
                <a:ea typeface="+mn-ea"/>
                <a:cs typeface="Times New Roman" pitchFamily="18" charset="0"/>
              </a:rPr>
            </a:br>
            <a:r>
              <a:rPr lang="ru-RU" sz="3000" dirty="0">
                <a:solidFill>
                  <a:prstClr val="black"/>
                </a:solidFill>
                <a:effectLst/>
                <a:latin typeface="Times New Roman" pitchFamily="18" charset="0"/>
                <a:cs typeface="Times New Roman" pitchFamily="18" charset="0"/>
              </a:rPr>
              <a:t>Согласие на распространение персональных данных</a:t>
            </a:r>
            <a:br>
              <a:rPr lang="ru-RU" sz="3000" dirty="0">
                <a:solidFill>
                  <a:prstClr val="black"/>
                </a:solidFill>
                <a:effectLst/>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pic>
        <p:nvPicPr>
          <p:cNvPr id="20483" name="Рисунок 3" descr="iо.jpg">
            <a:extLst>
              <a:ext uri="{FF2B5EF4-FFF2-40B4-BE49-F238E27FC236}">
                <a16:creationId xmlns:a16="http://schemas.microsoft.com/office/drawing/2014/main" id="{8114CE49-4B83-4236-A2D8-09E822CB9D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6625" y="5000625"/>
            <a:ext cx="1857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5">
            <a:extLst>
              <a:ext uri="{FF2B5EF4-FFF2-40B4-BE49-F238E27FC236}">
                <a16:creationId xmlns:a16="http://schemas.microsoft.com/office/drawing/2014/main" id="{20D58766-55DF-475B-9A28-FCED57B78F8D}"/>
              </a:ext>
            </a:extLst>
          </p:cNvPr>
          <p:cNvSpPr txBox="1">
            <a:spLocks noChangeArrowheads="1"/>
          </p:cNvSpPr>
          <p:nvPr/>
        </p:nvSpPr>
        <p:spPr bwMode="auto">
          <a:xfrm>
            <a:off x="179388" y="1196975"/>
            <a:ext cx="878522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ru-RU" altLang="ru-RU" sz="2400">
                <a:solidFill>
                  <a:srgbClr val="000000"/>
                </a:solidFill>
                <a:cs typeface="Times New Roman" panose="02020603050405020304" pitchFamily="18" charset="0"/>
              </a:rPr>
              <a:t>Сформированный шаблон формы согласия оператор может направить в Роскомнадзор для получения рекомендаций по формированию такого согласия.</a:t>
            </a:r>
          </a:p>
          <a:p>
            <a:pPr algn="just" eaLnBrk="1" hangingPunct="1"/>
            <a:endParaRPr lang="ru-RU" altLang="ru-RU" sz="2400">
              <a:solidFill>
                <a:srgbClr val="000000"/>
              </a:solidFill>
              <a:cs typeface="Times New Roman" panose="02020603050405020304" pitchFamily="18" charset="0"/>
            </a:endParaRPr>
          </a:p>
          <a:p>
            <a:pPr algn="just" eaLnBrk="1" hangingPunct="1"/>
            <a:endParaRPr lang="ru-RU" altLang="ru-RU" sz="2400">
              <a:solidFill>
                <a:srgbClr val="000000"/>
              </a:solidFill>
              <a:cs typeface="Times New Roman" panose="02020603050405020304" pitchFamily="18" charset="0"/>
            </a:endParaRPr>
          </a:p>
          <a:p>
            <a:pPr algn="just" eaLnBrk="1" hangingPunct="1"/>
            <a:r>
              <a:rPr lang="ru-RU" altLang="ru-RU" sz="2400">
                <a:solidFill>
                  <a:srgbClr val="000000"/>
                </a:solidFill>
                <a:cs typeface="Times New Roman" panose="02020603050405020304" pitchFamily="18" charset="0"/>
              </a:rPr>
              <a:t>Для направления шаблона согласия в Роскомнадзор необходимо заполнить форму запроса.</a:t>
            </a:r>
          </a:p>
          <a:p>
            <a:pPr algn="just" eaLnBrk="1" hangingPunct="1"/>
            <a:r>
              <a:rPr lang="ru-RU" altLang="ru-RU" sz="2400">
                <a:solidFill>
                  <a:srgbClr val="000000"/>
                </a:solidFill>
                <a:cs typeface="Times New Roman" panose="02020603050405020304" pitchFamily="18" charset="0"/>
              </a:rPr>
              <a:t>Полученные рекомендации Роскомнадзора можно учесть для получения согласия непосредственно от субъекта персональных данных в соответствии с п. 1 ч. 6 ст. 10.1 Федерального закона «О персональных данных».</a:t>
            </a:r>
          </a:p>
          <a:p>
            <a:pPr algn="just" eaLnBrk="1" hangingPunct="1">
              <a:lnSpc>
                <a:spcPct val="107000"/>
              </a:lnSpc>
            </a:pPr>
            <a:endParaRPr lang="ru-RU" altLang="ru-RU" sz="2000">
              <a:latin typeface="Calibri" panose="020F0502020204030204" pitchFamily="34" charset="0"/>
              <a:ea typeface="Calibri" panose="020F0502020204030204" pitchFamily="34" charset="0"/>
              <a:cs typeface="Times New Roman" panose="02020603050405020304" pitchFamily="18" charset="0"/>
            </a:endParaRPr>
          </a:p>
        </p:txBody>
      </p:sp>
      <p:pic>
        <p:nvPicPr>
          <p:cNvPr id="20485" name="Picture 11" descr="j0292020">
            <a:extLst>
              <a:ext uri="{FF2B5EF4-FFF2-40B4-BE49-F238E27FC236}">
                <a16:creationId xmlns:a16="http://schemas.microsoft.com/office/drawing/2014/main" id="{E24785CC-74B5-48B7-B403-5BE6380BD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74850"/>
            <a:ext cx="1295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4946299-2233-4575-B16A-1081800E2D3E}"/>
              </a:ext>
            </a:extLst>
          </p:cNvPr>
          <p:cNvSpPr>
            <a:spLocks noGrp="1"/>
          </p:cNvSpPr>
          <p:nvPr>
            <p:ph type="title"/>
          </p:nvPr>
        </p:nvSpPr>
        <p:spPr>
          <a:xfrm>
            <a:off x="208162" y="246985"/>
            <a:ext cx="8794948" cy="1143000"/>
          </a:xfrm>
        </p:spPr>
        <p:txBody>
          <a:bodyPr>
            <a:normAutofit fontScale="90000"/>
          </a:bodyPr>
          <a:lstStyle/>
          <a:p>
            <a:pPr marL="109728" algn="ctr" eaLnBrk="1" fontAlgn="auto" hangingPunct="1">
              <a:spcBef>
                <a:spcPts val="400"/>
              </a:spcBef>
              <a:spcAft>
                <a:spcPts val="0"/>
              </a:spcAft>
              <a:defRPr/>
            </a:pPr>
            <a:r>
              <a:rPr lang="ru-RU" sz="3000" dirty="0">
                <a:solidFill>
                  <a:prstClr val="black"/>
                </a:solidFill>
                <a:effectLst/>
                <a:latin typeface="Times New Roman" pitchFamily="18" charset="0"/>
                <a:ea typeface="+mn-ea"/>
                <a:cs typeface="Times New Roman" pitchFamily="18" charset="0"/>
              </a:rPr>
              <a:t/>
            </a:r>
            <a:br>
              <a:rPr lang="ru-RU" sz="3000" dirty="0">
                <a:solidFill>
                  <a:prstClr val="black"/>
                </a:solidFill>
                <a:effectLst/>
                <a:latin typeface="Times New Roman" pitchFamily="18" charset="0"/>
                <a:ea typeface="+mn-ea"/>
                <a:cs typeface="Times New Roman" pitchFamily="18" charset="0"/>
              </a:rPr>
            </a:br>
            <a:r>
              <a:rPr lang="ru-RU" sz="3000" dirty="0">
                <a:solidFill>
                  <a:prstClr val="black"/>
                </a:solidFill>
                <a:effectLst/>
                <a:latin typeface="Times New Roman" pitchFamily="18" charset="0"/>
                <a:ea typeface="+mn-ea"/>
                <a:cs typeface="Times New Roman" pitchFamily="18" charset="0"/>
              </a:rPr>
              <a:t>Согласие </a:t>
            </a:r>
            <a:br>
              <a:rPr lang="ru-RU" sz="3000" dirty="0">
                <a:solidFill>
                  <a:prstClr val="black"/>
                </a:solidFill>
                <a:effectLst/>
                <a:latin typeface="Times New Roman" pitchFamily="18" charset="0"/>
                <a:ea typeface="+mn-ea"/>
                <a:cs typeface="Times New Roman" pitchFamily="18" charset="0"/>
              </a:rPr>
            </a:br>
            <a:r>
              <a:rPr lang="ru-RU" sz="3000" dirty="0">
                <a:solidFill>
                  <a:prstClr val="black"/>
                </a:solidFill>
                <a:effectLst/>
                <a:latin typeface="Times New Roman" pitchFamily="18" charset="0"/>
                <a:ea typeface="+mn-ea"/>
                <a:cs typeface="Times New Roman" pitchFamily="18" charset="0"/>
              </a:rPr>
              <a:t>на распространение персональных данных</a:t>
            </a:r>
            <a:br>
              <a:rPr lang="ru-RU" sz="3000" dirty="0">
                <a:solidFill>
                  <a:prstClr val="black"/>
                </a:solidFill>
                <a:effectLst/>
                <a:latin typeface="Times New Roman" pitchFamily="18" charset="0"/>
                <a:ea typeface="+mn-ea"/>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21507" name="TextBox 5">
            <a:extLst>
              <a:ext uri="{FF2B5EF4-FFF2-40B4-BE49-F238E27FC236}">
                <a16:creationId xmlns:a16="http://schemas.microsoft.com/office/drawing/2014/main" id="{1DDB7E94-8029-4191-94C9-074C0D1C5BCC}"/>
              </a:ext>
            </a:extLst>
          </p:cNvPr>
          <p:cNvSpPr txBox="1">
            <a:spLocks noChangeArrowheads="1"/>
          </p:cNvSpPr>
          <p:nvPr/>
        </p:nvSpPr>
        <p:spPr bwMode="auto">
          <a:xfrm>
            <a:off x="323850" y="1268413"/>
            <a:ext cx="8501063"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ru-RU" altLang="ru-RU" sz="2600">
                <a:cs typeface="Times New Roman" panose="02020603050405020304" pitchFamily="18" charset="0"/>
              </a:rPr>
              <a:t>     Согласие не может быть включено в единое согласие на обработку персональных данных или в текст договора. </a:t>
            </a:r>
          </a:p>
          <a:p>
            <a:pPr algn="just" eaLnBrk="1" hangingPunct="1"/>
            <a:endParaRPr lang="ru-RU" altLang="ru-RU" sz="2600">
              <a:cs typeface="Times New Roman" panose="02020603050405020304" pitchFamily="18" charset="0"/>
            </a:endParaRPr>
          </a:p>
          <a:p>
            <a:pPr algn="just" eaLnBrk="1" hangingPunct="1"/>
            <a:r>
              <a:rPr lang="ru-RU" altLang="ru-RU" sz="2600">
                <a:cs typeface="Times New Roman" panose="02020603050405020304" pitchFamily="18" charset="0"/>
              </a:rPr>
              <a:t> </a:t>
            </a:r>
          </a:p>
          <a:p>
            <a:pPr algn="just" eaLnBrk="1" hangingPunct="1"/>
            <a:endParaRPr lang="ru-RU" altLang="ru-RU" sz="2600">
              <a:cs typeface="Times New Roman" panose="02020603050405020304" pitchFamily="18" charset="0"/>
            </a:endParaRPr>
          </a:p>
          <a:p>
            <a:pPr algn="just" eaLnBrk="1" hangingPunct="1"/>
            <a:r>
              <a:rPr lang="ru-RU" altLang="ru-RU" sz="2600">
                <a:cs typeface="Times New Roman" panose="02020603050405020304" pitchFamily="18" charset="0"/>
              </a:rPr>
              <a:t>      Оформляется отдельно от согласия на обработку персональных данных в рамках поручения оператора, на обработку биометрических и специальных категорий персональных данных, на трансграничную передачу персональных данных, на передачу персональных данных в рамках трудовых отношений.</a:t>
            </a:r>
          </a:p>
        </p:txBody>
      </p:sp>
      <p:pic>
        <p:nvPicPr>
          <p:cNvPr id="21508" name="Picture 54" descr="conf-law-8(50)[1]">
            <a:extLst>
              <a:ext uri="{FF2B5EF4-FFF2-40B4-BE49-F238E27FC236}">
                <a16:creationId xmlns:a16="http://schemas.microsoft.com/office/drawing/2014/main" id="{470D6919-EEFA-4C25-B042-0B615A738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33" t="38962" b="31493"/>
          <a:stretch>
            <a:fillRect/>
          </a:stretch>
        </p:blipFill>
        <p:spPr bwMode="auto">
          <a:xfrm>
            <a:off x="3419475" y="2133600"/>
            <a:ext cx="288131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7" descr="6b7fd2366886041d66b465030e30-1451203[1]">
            <a:extLst>
              <a:ext uri="{FF2B5EF4-FFF2-40B4-BE49-F238E27FC236}">
                <a16:creationId xmlns:a16="http://schemas.microsoft.com/office/drawing/2014/main" id="{A2539C21-6C44-4E03-9F1B-2CA16743E5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72225" y="5445125"/>
            <a:ext cx="27717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6" descr="iз.jpg">
            <a:extLst>
              <a:ext uri="{FF2B5EF4-FFF2-40B4-BE49-F238E27FC236}">
                <a16:creationId xmlns:a16="http://schemas.microsoft.com/office/drawing/2014/main" id="{A1124531-6473-4991-A4D6-C2798B311164}"/>
              </a:ext>
            </a:extLst>
          </p:cNvPr>
          <p:cNvPicPr>
            <a:picLocks noChangeAspect="1"/>
          </p:cNvPicPr>
          <p:nvPr/>
        </p:nvPicPr>
        <p:blipFill>
          <a:blip r:embed="rId2">
            <a:extLst>
              <a:ext uri="{28A0092B-C50C-407E-A947-70E740481C1C}">
                <a14:useLocalDpi xmlns:a14="http://schemas.microsoft.com/office/drawing/2010/main" val="0"/>
              </a:ext>
            </a:extLst>
          </a:blip>
          <a:srcRect l="16640" r="19110"/>
          <a:stretch>
            <a:fillRect/>
          </a:stretch>
        </p:blipFill>
        <p:spPr bwMode="auto">
          <a:xfrm>
            <a:off x="7666038" y="0"/>
            <a:ext cx="14779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Рисунок 5" descr="speaker-icon-person-wallpapers-high-resolution-1366x1045.png">
            <a:extLst>
              <a:ext uri="{FF2B5EF4-FFF2-40B4-BE49-F238E27FC236}">
                <a16:creationId xmlns:a16="http://schemas.microsoft.com/office/drawing/2014/main" id="{9B44FD46-55CC-4BAF-9556-2828FC4951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796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7">
            <a:extLst>
              <a:ext uri="{FF2B5EF4-FFF2-40B4-BE49-F238E27FC236}">
                <a16:creationId xmlns:a16="http://schemas.microsoft.com/office/drawing/2014/main" id="{C055D4C4-0776-48E1-959D-943488808893}"/>
              </a:ext>
            </a:extLst>
          </p:cNvPr>
          <p:cNvSpPr txBox="1">
            <a:spLocks noChangeArrowheads="1"/>
          </p:cNvSpPr>
          <p:nvPr/>
        </p:nvSpPr>
        <p:spPr bwMode="auto">
          <a:xfrm>
            <a:off x="179388" y="1557338"/>
            <a:ext cx="87852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ru-RU" altLang="ru-RU" sz="2200" b="1">
                <a:cs typeface="Times New Roman" panose="02020603050405020304" pitchFamily="18" charset="0"/>
              </a:rPr>
              <a:t>	</a:t>
            </a:r>
          </a:p>
          <a:p>
            <a:pPr algn="just" eaLnBrk="1" hangingPunct="1"/>
            <a:r>
              <a:rPr lang="ru-RU" altLang="ru-RU" sz="2800">
                <a:cs typeface="Times New Roman" panose="02020603050405020304" pitchFamily="18" charset="0"/>
              </a:rPr>
              <a:t>         При обработке персональных данных, раскрытых неопределенному кругу лиц самим субъектом персональных данных без предоставления согласия, правовыми основаниями указанной обработки персональных данных будут случаи, предусмотренные ч. 1 ст. 6 Федерального закона «О персональных данных», а также подтверждение оператором законности источника получения персональных данных.</a:t>
            </a:r>
          </a:p>
          <a:p>
            <a:pPr algn="just" eaLnBrk="1" hangingPunct="1"/>
            <a:endParaRPr lang="ru-RU" altLang="ru-RU" b="1">
              <a:solidFill>
                <a:srgbClr val="FFC000"/>
              </a:solidFill>
              <a:cs typeface="Times New Roman" panose="02020603050405020304" pitchFamily="18" charset="0"/>
            </a:endParaRPr>
          </a:p>
        </p:txBody>
      </p:sp>
      <p:sp>
        <p:nvSpPr>
          <p:cNvPr id="3" name="Заголовок 2">
            <a:extLst>
              <a:ext uri="{FF2B5EF4-FFF2-40B4-BE49-F238E27FC236}">
                <a16:creationId xmlns:a16="http://schemas.microsoft.com/office/drawing/2014/main" id="{22D55EF8-272F-4587-A7F7-9977A5CBA952}"/>
              </a:ext>
            </a:extLst>
          </p:cNvPr>
          <p:cNvSpPr>
            <a:spLocks noGrp="1"/>
          </p:cNvSpPr>
          <p:nvPr>
            <p:ph type="title"/>
          </p:nvPr>
        </p:nvSpPr>
        <p:spPr>
          <a:xfrm>
            <a:off x="759208" y="412600"/>
            <a:ext cx="8229600" cy="1429537"/>
          </a:xfrm>
        </p:spPr>
        <p:txBody>
          <a:bodyPr/>
          <a:lstStyle/>
          <a:p>
            <a:pPr algn="ctr" eaLnBrk="1" fontAlgn="auto" hangingPunct="1">
              <a:spcAft>
                <a:spcPts val="0"/>
              </a:spcAft>
              <a:defRPr/>
            </a:pPr>
            <a:r>
              <a:rPr lang="ru-RU" sz="2700" dirty="0">
                <a:solidFill>
                  <a:prstClr val="black"/>
                </a:solidFill>
                <a:effectLst/>
                <a:latin typeface="Times New Roman" pitchFamily="18" charset="0"/>
                <a:cs typeface="Times New Roman" pitchFamily="18" charset="0"/>
              </a:rPr>
              <a:t>Согласие </a:t>
            </a:r>
            <a:br>
              <a:rPr lang="ru-RU" sz="2700" dirty="0">
                <a:solidFill>
                  <a:prstClr val="black"/>
                </a:solidFill>
                <a:effectLst/>
                <a:latin typeface="Times New Roman" pitchFamily="18" charset="0"/>
                <a:cs typeface="Times New Roman" pitchFamily="18" charset="0"/>
              </a:rPr>
            </a:br>
            <a:r>
              <a:rPr lang="ru-RU" sz="2700" dirty="0">
                <a:solidFill>
                  <a:prstClr val="black"/>
                </a:solidFill>
                <a:effectLst/>
                <a:latin typeface="Times New Roman" pitchFamily="18" charset="0"/>
                <a:cs typeface="Times New Roman" pitchFamily="18" charset="0"/>
              </a:rPr>
              <a:t>на распространение персональных данных</a:t>
            </a:r>
            <a:endParaRPr lang="ru-RU" dirty="0">
              <a:solidFill>
                <a:schemeClr val="tx1"/>
              </a:solidFill>
              <a:latin typeface="Times New Roman" pitchFamily="18" charset="0"/>
              <a:cs typeface="Times New Roman" pitchFamily="18" charset="0"/>
            </a:endParaRPr>
          </a:p>
        </p:txBody>
      </p:sp>
      <p:sp>
        <p:nvSpPr>
          <p:cNvPr id="22534" name="Rectangle 13">
            <a:extLst>
              <a:ext uri="{FF2B5EF4-FFF2-40B4-BE49-F238E27FC236}">
                <a16:creationId xmlns:a16="http://schemas.microsoft.com/office/drawing/2014/main" id="{592622F5-31AE-4515-94C8-7E5E3C62FF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ru-RU" altLang="ru-RU"/>
          </a:p>
        </p:txBody>
      </p:sp>
      <p:pic>
        <p:nvPicPr>
          <p:cNvPr id="22535" name="Picture 12" descr="video-conference-5167472_1920-1536x922[1]">
            <a:extLst>
              <a:ext uri="{FF2B5EF4-FFF2-40B4-BE49-F238E27FC236}">
                <a16:creationId xmlns:a16="http://schemas.microsoft.com/office/drawing/2014/main" id="{AEA2F51E-B9F6-45A1-957B-7DDCA11812B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59563" y="5349875"/>
            <a:ext cx="24987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5" descr="speaker-icon-person-wallpapers-high-resolution-1366x1045.png">
            <a:extLst>
              <a:ext uri="{FF2B5EF4-FFF2-40B4-BE49-F238E27FC236}">
                <a16:creationId xmlns:a16="http://schemas.microsoft.com/office/drawing/2014/main" id="{112FE64E-2EEA-4C7A-8ECD-815A808C28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748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Рисунок 6" descr="iз.jpg">
            <a:extLst>
              <a:ext uri="{FF2B5EF4-FFF2-40B4-BE49-F238E27FC236}">
                <a16:creationId xmlns:a16="http://schemas.microsoft.com/office/drawing/2014/main" id="{CDECB590-8FFF-4D6B-9046-3EF74A9FEF24}"/>
              </a:ext>
            </a:extLst>
          </p:cNvPr>
          <p:cNvPicPr>
            <a:picLocks noChangeAspect="1"/>
          </p:cNvPicPr>
          <p:nvPr/>
        </p:nvPicPr>
        <p:blipFill>
          <a:blip r:embed="rId3">
            <a:extLst>
              <a:ext uri="{28A0092B-C50C-407E-A947-70E740481C1C}">
                <a14:useLocalDpi xmlns:a14="http://schemas.microsoft.com/office/drawing/2010/main" val="0"/>
              </a:ext>
            </a:extLst>
          </a:blip>
          <a:srcRect l="16640" r="19110"/>
          <a:stretch>
            <a:fillRect/>
          </a:stretch>
        </p:blipFill>
        <p:spPr bwMode="auto">
          <a:xfrm>
            <a:off x="7666038" y="0"/>
            <a:ext cx="14779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2">
            <a:extLst>
              <a:ext uri="{FF2B5EF4-FFF2-40B4-BE49-F238E27FC236}">
                <a16:creationId xmlns:a16="http://schemas.microsoft.com/office/drawing/2014/main" id="{7F3083EF-D70D-4D29-9C5B-29BDD932E67E}"/>
              </a:ext>
            </a:extLst>
          </p:cNvPr>
          <p:cNvSpPr>
            <a:spLocks noGrp="1"/>
          </p:cNvSpPr>
          <p:nvPr>
            <p:ph type="title"/>
          </p:nvPr>
        </p:nvSpPr>
        <p:spPr>
          <a:xfrm>
            <a:off x="619584" y="268139"/>
            <a:ext cx="8229600" cy="1143000"/>
          </a:xfrm>
        </p:spPr>
        <p:txBody>
          <a:bodyPr/>
          <a:lstStyle/>
          <a:p>
            <a:pPr algn="ctr" eaLnBrk="1" fontAlgn="auto" hangingPunct="1">
              <a:spcAft>
                <a:spcPts val="0"/>
              </a:spcAft>
              <a:defRPr/>
            </a:pPr>
            <a:r>
              <a:rPr lang="ru-RU" sz="2700" dirty="0">
                <a:solidFill>
                  <a:prstClr val="black"/>
                </a:solidFill>
                <a:effectLst/>
                <a:latin typeface="Times New Roman" pitchFamily="18" charset="0"/>
                <a:cs typeface="Times New Roman" pitchFamily="18" charset="0"/>
              </a:rPr>
              <a:t>Согласие </a:t>
            </a:r>
            <a:br>
              <a:rPr lang="ru-RU" sz="2700" dirty="0">
                <a:solidFill>
                  <a:prstClr val="black"/>
                </a:solidFill>
                <a:effectLst/>
                <a:latin typeface="Times New Roman" pitchFamily="18" charset="0"/>
                <a:cs typeface="Times New Roman" pitchFamily="18" charset="0"/>
              </a:rPr>
            </a:br>
            <a:r>
              <a:rPr lang="ru-RU" sz="2700" dirty="0">
                <a:solidFill>
                  <a:prstClr val="black"/>
                </a:solidFill>
                <a:effectLst/>
                <a:latin typeface="Times New Roman" pitchFamily="18" charset="0"/>
                <a:cs typeface="Times New Roman" pitchFamily="18" charset="0"/>
              </a:rPr>
              <a:t>на распространение персональных данных</a:t>
            </a:r>
            <a:endParaRPr lang="ru-RU" dirty="0">
              <a:solidFill>
                <a:schemeClr val="tx1"/>
              </a:solidFill>
              <a:latin typeface="Times New Roman" pitchFamily="18" charset="0"/>
              <a:cs typeface="Times New Roman" pitchFamily="18" charset="0"/>
            </a:endParaRPr>
          </a:p>
        </p:txBody>
      </p:sp>
      <p:sp>
        <p:nvSpPr>
          <p:cNvPr id="23557" name="TextBox 7">
            <a:extLst>
              <a:ext uri="{FF2B5EF4-FFF2-40B4-BE49-F238E27FC236}">
                <a16:creationId xmlns:a16="http://schemas.microsoft.com/office/drawing/2014/main" id="{4BAA0905-4EF1-4F65-A2DA-070D362B406A}"/>
              </a:ext>
            </a:extLst>
          </p:cNvPr>
          <p:cNvSpPr txBox="1">
            <a:spLocks noChangeArrowheads="1"/>
          </p:cNvSpPr>
          <p:nvPr/>
        </p:nvSpPr>
        <p:spPr bwMode="auto">
          <a:xfrm>
            <a:off x="323850" y="1341438"/>
            <a:ext cx="847725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ru-RU" altLang="ru-RU" sz="2200" b="1" dirty="0">
                <a:cs typeface="Times New Roman" panose="02020603050405020304" pitchFamily="18" charset="0"/>
              </a:rPr>
              <a:t>	</a:t>
            </a:r>
            <a:r>
              <a:rPr lang="ru-RU" altLang="ru-RU" sz="2600" dirty="0">
                <a:cs typeface="Times New Roman" panose="02020603050405020304" pitchFamily="18" charset="0"/>
              </a:rPr>
              <a:t>В соответствии с ч. 1 ст. 10.1 Федерального закона «О персональных данных» оператор обязан обеспечить субъекту персональных данных возможность определить перечень персональных данных по каждой категории персональных данных, указанной в согласии на обработку персональных данных, разрешенных субъектом персональных данных для распространения.</a:t>
            </a:r>
          </a:p>
          <a:p>
            <a:pPr algn="just" eaLnBrk="1" hangingPunct="1"/>
            <a:r>
              <a:rPr lang="ru-RU" altLang="ru-RU" sz="2600" dirty="0">
                <a:solidFill>
                  <a:srgbClr val="000000"/>
                </a:solidFill>
                <a:cs typeface="Times New Roman" panose="02020603050405020304" pitchFamily="18" charset="0"/>
              </a:rPr>
              <a:t>Заполнение соответствующего поля согласия осуществляется путем изначального указания категории персональных данных с последующим перечислением перечня персональных данных по каждой категории.</a:t>
            </a:r>
          </a:p>
          <a:p>
            <a:pPr algn="just" eaLnBrk="1" hangingPunct="1"/>
            <a:endParaRPr lang="ru-RU" altLang="ru-RU" sz="2800" dirty="0">
              <a:cs typeface="Times New Roman" panose="02020603050405020304" pitchFamily="18" charset="0"/>
            </a:endParaRPr>
          </a:p>
          <a:p>
            <a:pPr algn="just" eaLnBrk="1" hangingPunct="1"/>
            <a:endParaRPr lang="ru-RU" altLang="ru-RU" b="1" dirty="0">
              <a:solidFill>
                <a:srgbClr val="FFC000"/>
              </a:solidFill>
              <a:cs typeface="Times New Roman" panose="02020603050405020304" pitchFamily="18" charset="0"/>
            </a:endParaRPr>
          </a:p>
        </p:txBody>
      </p:sp>
      <p:sp>
        <p:nvSpPr>
          <p:cNvPr id="2" name="Rectangle 2">
            <a:extLst>
              <a:ext uri="{FF2B5EF4-FFF2-40B4-BE49-F238E27FC236}">
                <a16:creationId xmlns:a16="http://schemas.microsoft.com/office/drawing/2014/main" id="{984FA48C-C824-4306-B424-EF0438D6863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descr="DSC06498[1]">
            <a:extLst>
              <a:ext uri="{FF2B5EF4-FFF2-40B4-BE49-F238E27FC236}">
                <a16:creationId xmlns:a16="http://schemas.microsoft.com/office/drawing/2014/main" id="{21A312C9-1C88-491B-B15D-3DCA568946C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479754" y="5743322"/>
            <a:ext cx="1664246" cy="11146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5" descr="speaker-icon-person-wallpapers-high-resolution-1366x1045.png">
            <a:extLst>
              <a:ext uri="{FF2B5EF4-FFF2-40B4-BE49-F238E27FC236}">
                <a16:creationId xmlns:a16="http://schemas.microsoft.com/office/drawing/2014/main" id="{B68D64E8-162F-4621-958F-62C5C3B8D4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748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Рисунок 6" descr="iз.jpg">
            <a:extLst>
              <a:ext uri="{FF2B5EF4-FFF2-40B4-BE49-F238E27FC236}">
                <a16:creationId xmlns:a16="http://schemas.microsoft.com/office/drawing/2014/main" id="{7BDAE2C0-0B1A-468D-8E7A-90789B2C6F92}"/>
              </a:ext>
            </a:extLst>
          </p:cNvPr>
          <p:cNvPicPr>
            <a:picLocks noChangeAspect="1"/>
          </p:cNvPicPr>
          <p:nvPr/>
        </p:nvPicPr>
        <p:blipFill>
          <a:blip r:embed="rId3">
            <a:extLst>
              <a:ext uri="{28A0092B-C50C-407E-A947-70E740481C1C}">
                <a14:useLocalDpi xmlns:a14="http://schemas.microsoft.com/office/drawing/2010/main" val="0"/>
              </a:ext>
            </a:extLst>
          </a:blip>
          <a:srcRect l="16640" r="19110"/>
          <a:stretch>
            <a:fillRect/>
          </a:stretch>
        </p:blipFill>
        <p:spPr bwMode="auto">
          <a:xfrm>
            <a:off x="7666038" y="0"/>
            <a:ext cx="14779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2">
            <a:extLst>
              <a:ext uri="{FF2B5EF4-FFF2-40B4-BE49-F238E27FC236}">
                <a16:creationId xmlns:a16="http://schemas.microsoft.com/office/drawing/2014/main" id="{3CD46464-34BB-45AF-AC2F-6D7670163C5C}"/>
              </a:ext>
            </a:extLst>
          </p:cNvPr>
          <p:cNvSpPr>
            <a:spLocks noGrp="1"/>
          </p:cNvSpPr>
          <p:nvPr>
            <p:ph type="title"/>
          </p:nvPr>
        </p:nvSpPr>
        <p:spPr>
          <a:xfrm>
            <a:off x="635008" y="294944"/>
            <a:ext cx="8229600" cy="1143000"/>
          </a:xfrm>
        </p:spPr>
        <p:txBody>
          <a:bodyPr/>
          <a:lstStyle/>
          <a:p>
            <a:pPr algn="ctr" eaLnBrk="1" fontAlgn="auto" hangingPunct="1">
              <a:spcAft>
                <a:spcPts val="0"/>
              </a:spcAft>
              <a:defRPr/>
            </a:pPr>
            <a:r>
              <a:rPr lang="ru-RU" sz="2700" dirty="0">
                <a:solidFill>
                  <a:prstClr val="black"/>
                </a:solidFill>
                <a:effectLst/>
                <a:latin typeface="Times New Roman" pitchFamily="18" charset="0"/>
                <a:cs typeface="Times New Roman" pitchFamily="18" charset="0"/>
              </a:rPr>
              <a:t>Согласие </a:t>
            </a:r>
            <a:br>
              <a:rPr lang="ru-RU" sz="2700" dirty="0">
                <a:solidFill>
                  <a:prstClr val="black"/>
                </a:solidFill>
                <a:effectLst/>
                <a:latin typeface="Times New Roman" pitchFamily="18" charset="0"/>
                <a:cs typeface="Times New Roman" pitchFamily="18" charset="0"/>
              </a:rPr>
            </a:br>
            <a:r>
              <a:rPr lang="ru-RU" sz="2700" dirty="0">
                <a:solidFill>
                  <a:prstClr val="black"/>
                </a:solidFill>
                <a:effectLst/>
                <a:latin typeface="Times New Roman" pitchFamily="18" charset="0"/>
                <a:cs typeface="Times New Roman" pitchFamily="18" charset="0"/>
              </a:rPr>
              <a:t>на распространение персональных данных</a:t>
            </a:r>
            <a:endParaRPr lang="ru-RU" dirty="0">
              <a:solidFill>
                <a:schemeClr val="tx1"/>
              </a:solidFill>
              <a:latin typeface="Times New Roman" pitchFamily="18" charset="0"/>
              <a:cs typeface="Times New Roman" pitchFamily="18" charset="0"/>
            </a:endParaRPr>
          </a:p>
        </p:txBody>
      </p:sp>
      <p:sp>
        <p:nvSpPr>
          <p:cNvPr id="24581" name="TextBox 7">
            <a:extLst>
              <a:ext uri="{FF2B5EF4-FFF2-40B4-BE49-F238E27FC236}">
                <a16:creationId xmlns:a16="http://schemas.microsoft.com/office/drawing/2014/main" id="{CDC3341E-BF25-4EE9-9984-92F9EFAAE705}"/>
              </a:ext>
            </a:extLst>
          </p:cNvPr>
          <p:cNvSpPr txBox="1">
            <a:spLocks noChangeArrowheads="1"/>
          </p:cNvSpPr>
          <p:nvPr/>
        </p:nvSpPr>
        <p:spPr bwMode="auto">
          <a:xfrm>
            <a:off x="250825" y="1428750"/>
            <a:ext cx="864235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eaLnBrk="1" hangingPunct="1"/>
            <a:r>
              <a:rPr lang="ru-RU" altLang="ru-RU" sz="2200" b="1">
                <a:cs typeface="Times New Roman" panose="02020603050405020304" pitchFamily="18" charset="0"/>
              </a:rPr>
              <a:t>	</a:t>
            </a:r>
            <a:r>
              <a:rPr lang="ru-RU" altLang="ru-RU" sz="2000" b="1" i="1" u="sng">
                <a:cs typeface="Times New Roman" panose="02020603050405020304" pitchFamily="18" charset="0"/>
              </a:rPr>
              <a:t>Пример заполнения</a:t>
            </a:r>
            <a:endParaRPr lang="ru-RU" altLang="ru-RU" sz="2000" b="1" i="1">
              <a:cs typeface="Times New Roman" panose="02020603050405020304" pitchFamily="18" charset="0"/>
            </a:endParaRPr>
          </a:p>
          <a:p>
            <a:pPr algn="just" eaLnBrk="1" hangingPunct="1"/>
            <a:endParaRPr lang="ru-RU" altLang="ru-RU" sz="1000">
              <a:cs typeface="Times New Roman" panose="02020603050405020304" pitchFamily="18" charset="0"/>
            </a:endParaRPr>
          </a:p>
          <a:p>
            <a:pPr algn="just" eaLnBrk="1" hangingPunct="1"/>
            <a:r>
              <a:rPr lang="ru-RU" altLang="ru-RU" sz="2000">
                <a:cs typeface="Times New Roman" panose="02020603050405020304" pitchFamily="18" charset="0"/>
              </a:rPr>
              <a:t>персональные данные (фамилия, имя, отчество, дата рождения, место рождения, адрес, семейное положение, социальное положение, имущественное положение, образование, профессия, доходы);</a:t>
            </a:r>
          </a:p>
          <a:p>
            <a:pPr algn="just" eaLnBrk="1" hangingPunct="1"/>
            <a:r>
              <a:rPr lang="ru-RU" altLang="ru-RU" sz="2000">
                <a:cs typeface="Times New Roman" panose="02020603050405020304" pitchFamily="18" charset="0"/>
              </a:rPr>
              <a:t>специальные категории персональных данных (расовая, национальная принадлежности, политические взгляды, религиозные или философские убеждения, состояние здоровья, сведения о судимости и об интимной жизни);</a:t>
            </a:r>
          </a:p>
          <a:p>
            <a:pPr algn="just" eaLnBrk="1" hangingPunct="1"/>
            <a:r>
              <a:rPr lang="ru-RU" altLang="ru-RU" sz="2000">
                <a:cs typeface="Times New Roman" panose="02020603050405020304" pitchFamily="18" charset="0"/>
              </a:rPr>
              <a:t>биометрические персональные данные (ДНК, радужная оболочка глаз, дактилоскопическая информация, цветное цифровое фотографическое изображение лица или иное изображение лица, отнесенное законодательством Российской Федерации к биометрическим персональным данным, голос, фотоизображение рисунка вен ладони, полученного в диапазоне, близком к инфракрасному).</a:t>
            </a:r>
          </a:p>
          <a:p>
            <a:pPr algn="just" eaLnBrk="1" hangingPunct="1"/>
            <a:endParaRPr lang="ru-RU" altLang="ru-RU" b="1">
              <a:solidFill>
                <a:srgbClr val="FFC000"/>
              </a:solidFill>
              <a:cs typeface="Times New Roman" panose="02020603050405020304" pitchFamily="18" charset="0"/>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5" descr="speaker-icon-person-wallpapers-high-resolution-1366x1045.png">
            <a:extLst>
              <a:ext uri="{FF2B5EF4-FFF2-40B4-BE49-F238E27FC236}">
                <a16:creationId xmlns:a16="http://schemas.microsoft.com/office/drawing/2014/main" id="{BACDDC06-CABB-4281-96A0-C4AE7103D5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748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2">
            <a:extLst>
              <a:ext uri="{FF2B5EF4-FFF2-40B4-BE49-F238E27FC236}">
                <a16:creationId xmlns:a16="http://schemas.microsoft.com/office/drawing/2014/main" id="{D174E2CC-D252-46DB-91C9-91D9251B1873}"/>
              </a:ext>
            </a:extLst>
          </p:cNvPr>
          <p:cNvSpPr>
            <a:spLocks noGrp="1"/>
          </p:cNvSpPr>
          <p:nvPr>
            <p:ph type="title"/>
          </p:nvPr>
        </p:nvSpPr>
        <p:spPr>
          <a:xfrm>
            <a:off x="605296" y="338328"/>
            <a:ext cx="8229600" cy="1143000"/>
          </a:xfrm>
        </p:spPr>
        <p:txBody>
          <a:bodyPr/>
          <a:lstStyle/>
          <a:p>
            <a:pPr algn="ctr" eaLnBrk="1" fontAlgn="auto" hangingPunct="1">
              <a:spcAft>
                <a:spcPts val="0"/>
              </a:spcAft>
              <a:defRPr/>
            </a:pPr>
            <a:r>
              <a:rPr lang="ru-RU" sz="2700" dirty="0">
                <a:solidFill>
                  <a:prstClr val="black"/>
                </a:solidFill>
                <a:effectLst/>
                <a:latin typeface="Times New Roman" pitchFamily="18" charset="0"/>
                <a:cs typeface="Times New Roman" pitchFamily="18" charset="0"/>
              </a:rPr>
              <a:t>Согласие </a:t>
            </a:r>
            <a:br>
              <a:rPr lang="ru-RU" sz="2700" dirty="0">
                <a:solidFill>
                  <a:prstClr val="black"/>
                </a:solidFill>
                <a:effectLst/>
                <a:latin typeface="Times New Roman" pitchFamily="18" charset="0"/>
                <a:cs typeface="Times New Roman" pitchFamily="18" charset="0"/>
              </a:rPr>
            </a:br>
            <a:r>
              <a:rPr lang="ru-RU" sz="2700" dirty="0">
                <a:solidFill>
                  <a:prstClr val="black"/>
                </a:solidFill>
                <a:effectLst/>
                <a:latin typeface="Times New Roman" pitchFamily="18" charset="0"/>
                <a:cs typeface="Times New Roman" pitchFamily="18" charset="0"/>
              </a:rPr>
              <a:t>на распространение персональных данных</a:t>
            </a:r>
            <a:endParaRPr lang="ru-RU" dirty="0">
              <a:solidFill>
                <a:schemeClr val="tx1"/>
              </a:solidFill>
              <a:latin typeface="Times New Roman" pitchFamily="18" charset="0"/>
              <a:cs typeface="Times New Roman" pitchFamily="18" charset="0"/>
            </a:endParaRPr>
          </a:p>
        </p:txBody>
      </p:sp>
      <p:sp>
        <p:nvSpPr>
          <p:cNvPr id="25604" name="TextBox 8">
            <a:extLst>
              <a:ext uri="{FF2B5EF4-FFF2-40B4-BE49-F238E27FC236}">
                <a16:creationId xmlns:a16="http://schemas.microsoft.com/office/drawing/2014/main" id="{527491C5-4D21-454D-8E5E-310B3EC6CBF6}"/>
              </a:ext>
            </a:extLst>
          </p:cNvPr>
          <p:cNvSpPr txBox="1">
            <a:spLocks noChangeArrowheads="1"/>
          </p:cNvSpPr>
          <p:nvPr/>
        </p:nvSpPr>
        <p:spPr bwMode="auto">
          <a:xfrm>
            <a:off x="250825" y="1481138"/>
            <a:ext cx="8583613"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ru-RU" altLang="ru-RU" sz="2600">
                <a:cs typeface="Times New Roman" panose="02020603050405020304" pitchFamily="18" charset="0"/>
              </a:rPr>
              <a:t>   </a:t>
            </a:r>
          </a:p>
          <a:p>
            <a:pPr algn="just" eaLnBrk="1" hangingPunct="1"/>
            <a:r>
              <a:rPr lang="ru-RU" altLang="ru-RU" sz="2600">
                <a:cs typeface="Times New Roman" panose="02020603050405020304" pitchFamily="18" charset="0"/>
              </a:rPr>
              <a:t>Указание в согласии специальных категорий персональных данных и биометрических персональных данных допускается в случае предварительного получения оператором согласия субъекта персональных данных в письменной форме на обработку указанных категорий персональных данных или при наличии у оператора иных законных оснований на их обработку в соответствии с требованиями статей 10, 11 Федерального закона «О персональных данных».</a:t>
            </a:r>
          </a:p>
          <a:p>
            <a:pPr algn="just" eaLnBrk="1" hangingPunct="1"/>
            <a:endParaRPr lang="ru-RU" altLang="ru-RU" sz="2400" b="1">
              <a:solidFill>
                <a:srgbClr val="FFC000"/>
              </a:solidFill>
              <a:cs typeface="Times New Roman" panose="02020603050405020304" pitchFamily="18" charset="0"/>
            </a:endParaRPr>
          </a:p>
          <a:p>
            <a:pPr algn="just" eaLnBrk="1" hangingPunct="1"/>
            <a:endParaRPr lang="ru-RU" altLang="ru-RU" sz="2400" b="1">
              <a:solidFill>
                <a:srgbClr val="FFC000"/>
              </a:solidFill>
              <a:cs typeface="Times New Roman" panose="02020603050405020304" pitchFamily="18" charset="0"/>
            </a:endParaRPr>
          </a:p>
        </p:txBody>
      </p:sp>
      <p:pic>
        <p:nvPicPr>
          <p:cNvPr id="25605" name="Рисунок 4">
            <a:extLst>
              <a:ext uri="{FF2B5EF4-FFF2-40B4-BE49-F238E27FC236}">
                <a16:creationId xmlns:a16="http://schemas.microsoft.com/office/drawing/2014/main" id="{9CA1A0B5-0230-44D7-9FBF-288F6A7F7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178425"/>
            <a:ext cx="2195512"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5" descr="speaker-icon-person-wallpapers-high-resolution-1366x1045.png">
            <a:extLst>
              <a:ext uri="{FF2B5EF4-FFF2-40B4-BE49-F238E27FC236}">
                <a16:creationId xmlns:a16="http://schemas.microsoft.com/office/drawing/2014/main" id="{0E8911CE-DF0F-42A2-BD79-78972C34C6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748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Рисунок 6" descr="iз.jpg">
            <a:extLst>
              <a:ext uri="{FF2B5EF4-FFF2-40B4-BE49-F238E27FC236}">
                <a16:creationId xmlns:a16="http://schemas.microsoft.com/office/drawing/2014/main" id="{42E2A95D-6226-43AE-90F1-D0850743CD4D}"/>
              </a:ext>
            </a:extLst>
          </p:cNvPr>
          <p:cNvPicPr>
            <a:picLocks noChangeAspect="1"/>
          </p:cNvPicPr>
          <p:nvPr/>
        </p:nvPicPr>
        <p:blipFill>
          <a:blip r:embed="rId3">
            <a:extLst>
              <a:ext uri="{28A0092B-C50C-407E-A947-70E740481C1C}">
                <a14:useLocalDpi xmlns:a14="http://schemas.microsoft.com/office/drawing/2010/main" val="0"/>
              </a:ext>
            </a:extLst>
          </a:blip>
          <a:srcRect l="16640" r="19110"/>
          <a:stretch>
            <a:fillRect/>
          </a:stretch>
        </p:blipFill>
        <p:spPr bwMode="auto">
          <a:xfrm>
            <a:off x="7666038" y="0"/>
            <a:ext cx="14779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2">
            <a:extLst>
              <a:ext uri="{FF2B5EF4-FFF2-40B4-BE49-F238E27FC236}">
                <a16:creationId xmlns:a16="http://schemas.microsoft.com/office/drawing/2014/main" id="{7C41C8BC-D171-4071-B354-CE0C619C68A2}"/>
              </a:ext>
            </a:extLst>
          </p:cNvPr>
          <p:cNvSpPr>
            <a:spLocks noGrp="1"/>
          </p:cNvSpPr>
          <p:nvPr>
            <p:ph type="title"/>
          </p:nvPr>
        </p:nvSpPr>
        <p:spPr>
          <a:xfrm>
            <a:off x="605296" y="338328"/>
            <a:ext cx="8229600" cy="1143000"/>
          </a:xfrm>
        </p:spPr>
        <p:txBody>
          <a:bodyPr/>
          <a:lstStyle/>
          <a:p>
            <a:pPr algn="ctr" eaLnBrk="1" fontAlgn="auto" hangingPunct="1">
              <a:spcAft>
                <a:spcPts val="0"/>
              </a:spcAft>
              <a:defRPr/>
            </a:pPr>
            <a:r>
              <a:rPr lang="ru-RU" sz="2700" dirty="0">
                <a:solidFill>
                  <a:prstClr val="black"/>
                </a:solidFill>
                <a:effectLst/>
                <a:latin typeface="Times New Roman" pitchFamily="18" charset="0"/>
                <a:cs typeface="Times New Roman" pitchFamily="18" charset="0"/>
              </a:rPr>
              <a:t>Согласие </a:t>
            </a:r>
            <a:br>
              <a:rPr lang="ru-RU" sz="2700" dirty="0">
                <a:solidFill>
                  <a:prstClr val="black"/>
                </a:solidFill>
                <a:effectLst/>
                <a:latin typeface="Times New Roman" pitchFamily="18" charset="0"/>
                <a:cs typeface="Times New Roman" pitchFamily="18" charset="0"/>
              </a:rPr>
            </a:br>
            <a:r>
              <a:rPr lang="ru-RU" sz="2700" dirty="0">
                <a:solidFill>
                  <a:prstClr val="black"/>
                </a:solidFill>
                <a:effectLst/>
                <a:latin typeface="Times New Roman" pitchFamily="18" charset="0"/>
                <a:cs typeface="Times New Roman" pitchFamily="18" charset="0"/>
              </a:rPr>
              <a:t>на распространение персональных данных</a:t>
            </a:r>
            <a:endParaRPr lang="ru-RU" dirty="0">
              <a:solidFill>
                <a:schemeClr val="tx1"/>
              </a:solidFill>
              <a:latin typeface="Times New Roman" pitchFamily="18" charset="0"/>
              <a:cs typeface="Times New Roman" pitchFamily="18" charset="0"/>
            </a:endParaRPr>
          </a:p>
        </p:txBody>
      </p:sp>
      <p:sp>
        <p:nvSpPr>
          <p:cNvPr id="26629" name="TextBox 8">
            <a:extLst>
              <a:ext uri="{FF2B5EF4-FFF2-40B4-BE49-F238E27FC236}">
                <a16:creationId xmlns:a16="http://schemas.microsoft.com/office/drawing/2014/main" id="{0AC425C9-627B-4759-B91E-6900FF2D62B5}"/>
              </a:ext>
            </a:extLst>
          </p:cNvPr>
          <p:cNvSpPr txBox="1">
            <a:spLocks noChangeArrowheads="1"/>
          </p:cNvSpPr>
          <p:nvPr/>
        </p:nvSpPr>
        <p:spPr bwMode="auto">
          <a:xfrm>
            <a:off x="250825" y="1628775"/>
            <a:ext cx="8510588"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ru-RU" altLang="ru-RU" sz="2600">
                <a:cs typeface="Times New Roman" panose="02020603050405020304" pitchFamily="18" charset="0"/>
              </a:rPr>
              <a:t>Информация об условиях обработки и о наличии запретов и условий на обработку неограниченным кругом лиц персональных данных, разрешенных субъектом персональных данных для распространения, подлежит размещению на официальных интернет-ресурсах, принадлежащих оператору, либо иным способом, обеспечивающим неограниченный доступ к указанной информации (например, на информационном стенде).</a:t>
            </a:r>
          </a:p>
          <a:p>
            <a:pPr algn="just" eaLnBrk="1" hangingPunct="1"/>
            <a:endParaRPr lang="ru-RU" altLang="ru-RU" sz="2400" b="1">
              <a:solidFill>
                <a:srgbClr val="FFC000"/>
              </a:solidFill>
              <a:cs typeface="Times New Roman" panose="02020603050405020304" pitchFamily="18" charset="0"/>
            </a:endParaRPr>
          </a:p>
          <a:p>
            <a:pPr algn="just" eaLnBrk="1" hangingPunct="1"/>
            <a:endParaRPr lang="ru-RU" altLang="ru-RU" sz="2400" b="1">
              <a:solidFill>
                <a:srgbClr val="FFC000"/>
              </a:solidFill>
              <a:cs typeface="Times New Roman" panose="02020603050405020304" pitchFamily="18" charset="0"/>
            </a:endParaRPr>
          </a:p>
        </p:txBody>
      </p:sp>
      <p:pic>
        <p:nvPicPr>
          <p:cNvPr id="26630" name="Picture 6" descr="6-7%20июня%20БОРИСОВ-ГОМЕЛЬ%20394[1]">
            <a:extLst>
              <a:ext uri="{FF2B5EF4-FFF2-40B4-BE49-F238E27FC236}">
                <a16:creationId xmlns:a16="http://schemas.microsoft.com/office/drawing/2014/main" id="{34CD59AF-ADA6-463D-8325-B2C2381A160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l="33986"/>
          <a:stretch>
            <a:fillRect/>
          </a:stretch>
        </p:blipFill>
        <p:spPr bwMode="auto">
          <a:xfrm>
            <a:off x="6659563" y="4868863"/>
            <a:ext cx="2484437"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6" descr="iз.jpg">
            <a:extLst>
              <a:ext uri="{FF2B5EF4-FFF2-40B4-BE49-F238E27FC236}">
                <a16:creationId xmlns:a16="http://schemas.microsoft.com/office/drawing/2014/main" id="{0A1C4FFE-4A34-4FF5-A205-123CA6E54CB4}"/>
              </a:ext>
            </a:extLst>
          </p:cNvPr>
          <p:cNvPicPr>
            <a:picLocks noChangeAspect="1"/>
          </p:cNvPicPr>
          <p:nvPr/>
        </p:nvPicPr>
        <p:blipFill>
          <a:blip r:embed="rId2">
            <a:extLst>
              <a:ext uri="{28A0092B-C50C-407E-A947-70E740481C1C}">
                <a14:useLocalDpi xmlns:a14="http://schemas.microsoft.com/office/drawing/2010/main" val="0"/>
              </a:ext>
            </a:extLst>
          </a:blip>
          <a:srcRect l="16640" r="19110"/>
          <a:stretch>
            <a:fillRect/>
          </a:stretch>
        </p:blipFill>
        <p:spPr bwMode="auto">
          <a:xfrm>
            <a:off x="7666038" y="0"/>
            <a:ext cx="14779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2">
            <a:extLst>
              <a:ext uri="{FF2B5EF4-FFF2-40B4-BE49-F238E27FC236}">
                <a16:creationId xmlns:a16="http://schemas.microsoft.com/office/drawing/2014/main" id="{2EC5E6B1-EDC8-4477-B328-326DDE95BA11}"/>
              </a:ext>
            </a:extLst>
          </p:cNvPr>
          <p:cNvSpPr>
            <a:spLocks noGrp="1"/>
          </p:cNvSpPr>
          <p:nvPr>
            <p:ph type="title"/>
          </p:nvPr>
        </p:nvSpPr>
        <p:spPr>
          <a:xfrm>
            <a:off x="605296" y="338328"/>
            <a:ext cx="8229600" cy="1143000"/>
          </a:xfrm>
        </p:spPr>
        <p:txBody>
          <a:bodyPr/>
          <a:lstStyle/>
          <a:p>
            <a:pPr algn="ctr" eaLnBrk="1" fontAlgn="auto" hangingPunct="1">
              <a:spcAft>
                <a:spcPts val="0"/>
              </a:spcAft>
              <a:defRPr/>
            </a:pPr>
            <a:r>
              <a:rPr lang="ru-RU" sz="2700" dirty="0">
                <a:solidFill>
                  <a:prstClr val="black"/>
                </a:solidFill>
                <a:effectLst/>
                <a:latin typeface="Times New Roman" pitchFamily="18" charset="0"/>
                <a:cs typeface="Times New Roman" pitchFamily="18" charset="0"/>
              </a:rPr>
              <a:t>Согласие </a:t>
            </a:r>
            <a:br>
              <a:rPr lang="ru-RU" sz="2700" dirty="0">
                <a:solidFill>
                  <a:prstClr val="black"/>
                </a:solidFill>
                <a:effectLst/>
                <a:latin typeface="Times New Roman" pitchFamily="18" charset="0"/>
                <a:cs typeface="Times New Roman" pitchFamily="18" charset="0"/>
              </a:rPr>
            </a:br>
            <a:r>
              <a:rPr lang="ru-RU" sz="2700" dirty="0">
                <a:solidFill>
                  <a:prstClr val="black"/>
                </a:solidFill>
                <a:effectLst/>
                <a:latin typeface="Times New Roman" pitchFamily="18" charset="0"/>
                <a:cs typeface="Times New Roman" pitchFamily="18" charset="0"/>
              </a:rPr>
              <a:t>на распространение персональных данных</a:t>
            </a:r>
            <a:endParaRPr lang="ru-RU" dirty="0">
              <a:solidFill>
                <a:schemeClr val="tx1"/>
              </a:solidFill>
              <a:latin typeface="Times New Roman" pitchFamily="18" charset="0"/>
              <a:cs typeface="Times New Roman" pitchFamily="18" charset="0"/>
            </a:endParaRPr>
          </a:p>
        </p:txBody>
      </p:sp>
      <p:sp>
        <p:nvSpPr>
          <p:cNvPr id="27652" name="TextBox 8">
            <a:extLst>
              <a:ext uri="{FF2B5EF4-FFF2-40B4-BE49-F238E27FC236}">
                <a16:creationId xmlns:a16="http://schemas.microsoft.com/office/drawing/2014/main" id="{3A42E818-341E-4D92-AC65-37AB67570769}"/>
              </a:ext>
            </a:extLst>
          </p:cNvPr>
          <p:cNvSpPr txBox="1">
            <a:spLocks noChangeArrowheads="1"/>
          </p:cNvSpPr>
          <p:nvPr/>
        </p:nvSpPr>
        <p:spPr bwMode="auto">
          <a:xfrm>
            <a:off x="355600" y="1757363"/>
            <a:ext cx="8510588"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ru-RU" altLang="ru-RU">
                <a:cs typeface="Times New Roman" panose="02020603050405020304" pitchFamily="18" charset="0"/>
              </a:rPr>
              <a:t>Молчание или бездействие субъекта персональных данных ни при каких обстоятельствах не может считаться согласием на обработку персональных данных, разрешенных субъектом персональных данных для распространения.</a:t>
            </a:r>
          </a:p>
          <a:p>
            <a:pPr algn="just" eaLnBrk="1" hangingPunct="1"/>
            <a:r>
              <a:rPr lang="ru-RU" altLang="ru-RU">
                <a:cs typeface="Times New Roman" panose="02020603050405020304" pitchFamily="18" charset="0"/>
              </a:rPr>
              <a:t>Таким образом, акцепт публичной оферты или иной формы договора (соглашения) по умолчанию, содержащей положения, наделяющие оператора правом распространять персональные данные субъекта персональных данных, не является аналогом согласия на обработку персональных данных, разрешенных субъектом персональных данных для распространения, и не признается в качестве допустимого правового основания.</a:t>
            </a:r>
          </a:p>
          <a:p>
            <a:pPr algn="just" eaLnBrk="1" hangingPunct="1"/>
            <a:r>
              <a:rPr lang="ru-RU" altLang="ru-RU">
                <a:cs typeface="Times New Roman" panose="02020603050405020304" pitchFamily="18" charset="0"/>
              </a:rPr>
              <a:t>Заключение договора (соглашения), акцепт публичной оферты, содержащих положения, наделяющие оператора правом распространять персональные данные субъекта персональных данных, путем подписания или посредством совершения субъектом персональных данных конклюдентных действий предусматривает обязанность оператора оформить согласие на обработку персональных данных, разрешенных субъектом персональных данных для распространения.</a:t>
            </a:r>
          </a:p>
          <a:p>
            <a:pPr algn="just" eaLnBrk="1" hangingPunct="1"/>
            <a:endParaRPr lang="ru-RU" altLang="ru-RU" sz="2400" b="1">
              <a:solidFill>
                <a:srgbClr val="FFC000"/>
              </a:solidFill>
              <a:cs typeface="Times New Roman" panose="02020603050405020304" pitchFamily="18" charset="0"/>
            </a:endParaRPr>
          </a:p>
          <a:p>
            <a:pPr algn="just" eaLnBrk="1" hangingPunct="1"/>
            <a:endParaRPr lang="ru-RU" altLang="ru-RU" sz="2400" b="1">
              <a:solidFill>
                <a:srgbClr val="FFC000"/>
              </a:solidFill>
              <a:cs typeface="Times New Roman" panose="02020603050405020304" pitchFamily="18" charset="0"/>
            </a:endParaRPr>
          </a:p>
        </p:txBody>
      </p:sp>
      <p:pic>
        <p:nvPicPr>
          <p:cNvPr id="27653" name="Picture 73" descr="j0291984">
            <a:extLst>
              <a:ext uri="{FF2B5EF4-FFF2-40B4-BE49-F238E27FC236}">
                <a16:creationId xmlns:a16="http://schemas.microsoft.com/office/drawing/2014/main" id="{79CF4B1E-53BA-4D0C-B67E-771D12BF3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28" r="35020" b="40875"/>
          <a:stretch>
            <a:fillRect/>
          </a:stretch>
        </p:blipFill>
        <p:spPr bwMode="auto">
          <a:xfrm>
            <a:off x="0" y="0"/>
            <a:ext cx="14620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8">
            <a:extLst>
              <a:ext uri="{FF2B5EF4-FFF2-40B4-BE49-F238E27FC236}">
                <a16:creationId xmlns:a16="http://schemas.microsoft.com/office/drawing/2014/main" id="{4B8F2FE2-ED7D-4414-BCD4-E98F597B3C65}"/>
              </a:ext>
            </a:extLst>
          </p:cNvPr>
          <p:cNvSpPr txBox="1">
            <a:spLocks noChangeArrowheads="1"/>
          </p:cNvSpPr>
          <p:nvPr/>
        </p:nvSpPr>
        <p:spPr bwMode="auto">
          <a:xfrm>
            <a:off x="179388" y="2132855"/>
            <a:ext cx="864108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imes New Roman" panose="02020603050405020304" pitchFamily="18" charset="0"/>
                <a:cs typeface="Arial" panose="020B0604020202020204" pitchFamily="34" charset="0"/>
              </a:defRPr>
            </a:lvl1pPr>
            <a:lvl2pPr marL="800100" indent="-342900">
              <a:defRPr>
                <a:solidFill>
                  <a:schemeClr val="tx1"/>
                </a:solidFill>
                <a:latin typeface="Times New Roman" panose="02020603050405020304" pitchFamily="18" charset="0"/>
                <a:cs typeface="Arial" panose="020B0604020202020204" pitchFamily="34" charset="0"/>
              </a:defRPr>
            </a:lvl2pPr>
            <a:lvl3pPr marL="1257300" indent="-342900">
              <a:defRPr>
                <a:solidFill>
                  <a:schemeClr val="tx1"/>
                </a:solidFill>
                <a:latin typeface="Times New Roman" panose="02020603050405020304" pitchFamily="18" charset="0"/>
                <a:cs typeface="Arial" panose="020B0604020202020204" pitchFamily="34" charset="0"/>
              </a:defRPr>
            </a:lvl3pPr>
            <a:lvl4pPr marL="1714500" indent="-342900">
              <a:defRPr>
                <a:solidFill>
                  <a:schemeClr val="tx1"/>
                </a:solidFill>
                <a:latin typeface="Times New Roman" panose="02020603050405020304" pitchFamily="18" charset="0"/>
                <a:cs typeface="Arial" panose="020B0604020202020204" pitchFamily="34" charset="0"/>
              </a:defRPr>
            </a:lvl4pPr>
            <a:lvl5pPr marL="2171700" indent="-342900">
              <a:defRPr>
                <a:solidFill>
                  <a:schemeClr val="tx1"/>
                </a:solidFill>
                <a:latin typeface="Times New Roman" panose="02020603050405020304"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indent="458788" algn="just" eaLnBrk="1" hangingPunct="1"/>
            <a:r>
              <a:rPr lang="ru-RU" altLang="ru-RU" sz="2400" b="1" dirty="0">
                <a:solidFill>
                  <a:srgbClr val="FFC000"/>
                </a:solidFill>
                <a:cs typeface="Times New Roman" panose="02020603050405020304" pitchFamily="18" charset="0"/>
              </a:rPr>
              <a:t>	</a:t>
            </a:r>
            <a:r>
              <a:rPr lang="ru-RU" altLang="ru-RU" sz="3000" dirty="0">
                <a:cs typeface="Times New Roman" panose="02020603050405020304" pitchFamily="18" charset="0"/>
              </a:rPr>
              <a:t>Требование о получении согласия субъекта персональных данных на распространение его персональных данных не применяется в случае обработки персональных данных в рамках полномочий ФОИВ, РОИВ, ОМС.</a:t>
            </a:r>
          </a:p>
          <a:p>
            <a:pPr algn="just" eaLnBrk="1" hangingPunct="1"/>
            <a:endParaRPr lang="ru-RU" altLang="ru-RU" sz="2600" dirty="0">
              <a:cs typeface="Times New Roman" panose="02020603050405020304" pitchFamily="18" charset="0"/>
            </a:endParaRPr>
          </a:p>
        </p:txBody>
      </p:sp>
      <p:sp>
        <p:nvSpPr>
          <p:cNvPr id="3" name="Заголовок 2">
            <a:extLst>
              <a:ext uri="{FF2B5EF4-FFF2-40B4-BE49-F238E27FC236}">
                <a16:creationId xmlns:a16="http://schemas.microsoft.com/office/drawing/2014/main" id="{6EA35568-58F5-490E-9553-6EC14F97A7BF}"/>
              </a:ext>
            </a:extLst>
          </p:cNvPr>
          <p:cNvSpPr>
            <a:spLocks noGrp="1"/>
          </p:cNvSpPr>
          <p:nvPr>
            <p:ph type="title"/>
          </p:nvPr>
        </p:nvSpPr>
        <p:spPr>
          <a:xfrm>
            <a:off x="887412" y="673964"/>
            <a:ext cx="8229600" cy="1143000"/>
          </a:xfrm>
        </p:spPr>
        <p:txBody>
          <a:bodyPr/>
          <a:lstStyle/>
          <a:p>
            <a:pPr algn="ctr" eaLnBrk="1" fontAlgn="auto" hangingPunct="1">
              <a:spcAft>
                <a:spcPts val="0"/>
              </a:spcAft>
              <a:defRPr/>
            </a:pPr>
            <a:r>
              <a:rPr lang="ru-RU" sz="2700" dirty="0">
                <a:solidFill>
                  <a:prstClr val="black"/>
                </a:solidFill>
                <a:effectLst/>
                <a:latin typeface="Times New Roman" pitchFamily="18" charset="0"/>
                <a:cs typeface="Times New Roman" pitchFamily="18" charset="0"/>
              </a:rPr>
              <a:t>Согласие </a:t>
            </a:r>
            <a:br>
              <a:rPr lang="ru-RU" sz="2700" dirty="0">
                <a:solidFill>
                  <a:prstClr val="black"/>
                </a:solidFill>
                <a:effectLst/>
                <a:latin typeface="Times New Roman" pitchFamily="18" charset="0"/>
                <a:cs typeface="Times New Roman" pitchFamily="18" charset="0"/>
              </a:rPr>
            </a:br>
            <a:r>
              <a:rPr lang="ru-RU" sz="2700" dirty="0">
                <a:solidFill>
                  <a:prstClr val="black"/>
                </a:solidFill>
                <a:effectLst/>
                <a:latin typeface="Times New Roman" pitchFamily="18" charset="0"/>
                <a:cs typeface="Times New Roman" pitchFamily="18" charset="0"/>
              </a:rPr>
              <a:t>на распространение персональных данных</a:t>
            </a:r>
            <a:endParaRPr lang="ru-RU" dirty="0">
              <a:solidFill>
                <a:schemeClr val="tx1"/>
              </a:solidFill>
              <a:latin typeface="Times New Roman" pitchFamily="18" charset="0"/>
              <a:cs typeface="Times New Roman" pitchFamily="18" charset="0"/>
            </a:endParaRPr>
          </a:p>
        </p:txBody>
      </p:sp>
      <p:pic>
        <p:nvPicPr>
          <p:cNvPr id="28676" name="Picture 6" descr="20200611-v-zakon-ob-obrazovanii-v-rossiyskoy-federacii-vneseny-izmeneniya-full[1]">
            <a:extLst>
              <a:ext uri="{FF2B5EF4-FFF2-40B4-BE49-F238E27FC236}">
                <a16:creationId xmlns:a16="http://schemas.microsoft.com/office/drawing/2014/main" id="{A6FE28B4-2BBF-4CE6-A4AC-A5C6C7357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999787"/>
            <a:ext cx="2604369" cy="185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Рисунок 5" descr="speaker-icon-person-wallpapers-high-resolution-1366x1045.png">
            <a:extLst>
              <a:ext uri="{FF2B5EF4-FFF2-40B4-BE49-F238E27FC236}">
                <a16:creationId xmlns:a16="http://schemas.microsoft.com/office/drawing/2014/main" id="{50210B00-8F59-46F5-9121-622C1C26C8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748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1">
            <a:extLst>
              <a:ext uri="{FF2B5EF4-FFF2-40B4-BE49-F238E27FC236}">
                <a16:creationId xmlns:a16="http://schemas.microsoft.com/office/drawing/2014/main" id="{F40AB9AC-5700-4A98-8AC1-E83D222D2BCE}"/>
              </a:ext>
            </a:extLst>
          </p:cNvPr>
          <p:cNvSpPr>
            <a:spLocks noGrp="1"/>
          </p:cNvSpPr>
          <p:nvPr>
            <p:ph idx="1"/>
          </p:nvPr>
        </p:nvSpPr>
        <p:spPr>
          <a:xfrm>
            <a:off x="250825" y="1628800"/>
            <a:ext cx="8642350" cy="4525962"/>
          </a:xfrm>
        </p:spPr>
        <p:txBody>
          <a:bodyPr/>
          <a:lstStyle/>
          <a:p>
            <a:pPr marL="109538" indent="0" eaLnBrk="1" hangingPunct="1">
              <a:lnSpc>
                <a:spcPct val="80000"/>
              </a:lnSpc>
              <a:buFont typeface="Wingdings 3" panose="05040102010807070707" pitchFamily="18" charset="2"/>
              <a:buNone/>
            </a:pPr>
            <a:r>
              <a:rPr lang="ru-RU" altLang="ru-RU" sz="3000" dirty="0">
                <a:latin typeface="Times New Roman" panose="02020603050405020304" pitchFamily="18" charset="0"/>
                <a:cs typeface="Times New Roman" panose="02020603050405020304" pitchFamily="18" charset="0"/>
              </a:rPr>
              <a:t>1. Согласие на распространение персональных </a:t>
            </a:r>
          </a:p>
          <a:p>
            <a:pPr marL="109538" indent="0" eaLnBrk="1" hangingPunct="1">
              <a:lnSpc>
                <a:spcPct val="80000"/>
              </a:lnSpc>
              <a:buFont typeface="Wingdings 3" panose="05040102010807070707" pitchFamily="18" charset="2"/>
              <a:buNone/>
            </a:pPr>
            <a:r>
              <a:rPr lang="ru-RU" altLang="ru-RU" sz="3000" dirty="0">
                <a:latin typeface="Times New Roman" panose="02020603050405020304" pitchFamily="18" charset="0"/>
                <a:cs typeface="Times New Roman" panose="02020603050405020304" pitchFamily="18" charset="0"/>
              </a:rPr>
              <a:t>    данных.</a:t>
            </a:r>
          </a:p>
          <a:p>
            <a:pPr marL="109538" indent="0" eaLnBrk="1" hangingPunct="1">
              <a:lnSpc>
                <a:spcPct val="80000"/>
              </a:lnSpc>
              <a:buFont typeface="Wingdings 3" panose="05040102010807070707" pitchFamily="18" charset="2"/>
              <a:buNone/>
            </a:pPr>
            <a:r>
              <a:rPr lang="ru-RU" altLang="ru-RU" sz="3000" dirty="0">
                <a:latin typeface="Times New Roman" panose="02020603050405020304" pitchFamily="18" charset="0"/>
                <a:cs typeface="Times New Roman" panose="02020603050405020304" pitchFamily="18" charset="0"/>
              </a:rPr>
              <a:t>2. Государственный контроль за соответствием     </a:t>
            </a:r>
          </a:p>
          <a:p>
            <a:pPr marL="109538" indent="0" eaLnBrk="1" hangingPunct="1">
              <a:lnSpc>
                <a:spcPct val="80000"/>
              </a:lnSpc>
              <a:buFont typeface="Wingdings 3" panose="05040102010807070707" pitchFamily="18" charset="2"/>
              <a:buNone/>
            </a:pPr>
            <a:r>
              <a:rPr lang="ru-RU" altLang="ru-RU" sz="3000" dirty="0">
                <a:latin typeface="Times New Roman" panose="02020603050405020304" pitchFamily="18" charset="0"/>
                <a:cs typeface="Times New Roman" panose="02020603050405020304" pitchFamily="18" charset="0"/>
              </a:rPr>
              <a:t>    обработки персональных  данных </a:t>
            </a:r>
          </a:p>
          <a:p>
            <a:pPr marL="109538" indent="0" eaLnBrk="1" hangingPunct="1">
              <a:lnSpc>
                <a:spcPct val="80000"/>
              </a:lnSpc>
              <a:buFont typeface="Wingdings 3" panose="05040102010807070707" pitchFamily="18" charset="2"/>
              <a:buNone/>
            </a:pPr>
            <a:r>
              <a:rPr lang="ru-RU" altLang="ru-RU" sz="3000" dirty="0">
                <a:latin typeface="Times New Roman" panose="02020603050405020304" pitchFamily="18" charset="0"/>
                <a:cs typeface="Times New Roman" panose="02020603050405020304" pitchFamily="18" charset="0"/>
              </a:rPr>
              <a:t>    требованиям законодательства Российской </a:t>
            </a:r>
          </a:p>
          <a:p>
            <a:pPr marL="109538" indent="0" eaLnBrk="1" hangingPunct="1">
              <a:lnSpc>
                <a:spcPct val="80000"/>
              </a:lnSpc>
              <a:buFont typeface="Wingdings 3" panose="05040102010807070707" pitchFamily="18" charset="2"/>
              <a:buNone/>
            </a:pPr>
            <a:r>
              <a:rPr lang="ru-RU" altLang="ru-RU" sz="3000" dirty="0">
                <a:latin typeface="Times New Roman" panose="02020603050405020304" pitchFamily="18" charset="0"/>
                <a:cs typeface="Times New Roman" panose="02020603050405020304" pitchFamily="18" charset="0"/>
              </a:rPr>
              <a:t>    Федерации в области персональных данных.</a:t>
            </a:r>
          </a:p>
          <a:p>
            <a:pPr marL="109538" indent="0" eaLnBrk="1" hangingPunct="1">
              <a:lnSpc>
                <a:spcPct val="80000"/>
              </a:lnSpc>
              <a:buFont typeface="Wingdings 3" panose="05040102010807070707" pitchFamily="18" charset="2"/>
              <a:buNone/>
            </a:pPr>
            <a:r>
              <a:rPr lang="ru-RU" altLang="ru-RU" sz="3000" dirty="0">
                <a:latin typeface="Times New Roman" panose="02020603050405020304" pitchFamily="18" charset="0"/>
                <a:cs typeface="Times New Roman" panose="02020603050405020304" pitchFamily="18" charset="0"/>
              </a:rPr>
              <a:t>3. Административная ответственность за </a:t>
            </a:r>
          </a:p>
          <a:p>
            <a:pPr marL="109538" indent="0" eaLnBrk="1" hangingPunct="1">
              <a:lnSpc>
                <a:spcPct val="80000"/>
              </a:lnSpc>
              <a:buFont typeface="Wingdings 3" panose="05040102010807070707" pitchFamily="18" charset="2"/>
              <a:buNone/>
            </a:pPr>
            <a:r>
              <a:rPr lang="ru-RU" altLang="ru-RU" sz="3000" dirty="0">
                <a:latin typeface="Times New Roman" panose="02020603050405020304" pitchFamily="18" charset="0"/>
                <a:cs typeface="Times New Roman" panose="02020603050405020304" pitchFamily="18" charset="0"/>
              </a:rPr>
              <a:t>    административные правонарушения в области  </a:t>
            </a:r>
          </a:p>
          <a:p>
            <a:pPr marL="109538" indent="0" eaLnBrk="1" hangingPunct="1">
              <a:lnSpc>
                <a:spcPct val="80000"/>
              </a:lnSpc>
              <a:buFont typeface="Wingdings 3" panose="05040102010807070707" pitchFamily="18" charset="2"/>
              <a:buNone/>
            </a:pPr>
            <a:r>
              <a:rPr lang="ru-RU" altLang="ru-RU" sz="3000" dirty="0">
                <a:latin typeface="Times New Roman" panose="02020603050405020304" pitchFamily="18" charset="0"/>
                <a:cs typeface="Times New Roman" panose="02020603050405020304" pitchFamily="18" charset="0"/>
              </a:rPr>
              <a:t>    персональных данных.</a:t>
            </a:r>
            <a:endParaRPr lang="ru-RU" altLang="ru-RU" sz="2500" dirty="0"/>
          </a:p>
          <a:p>
            <a:pPr marL="109538" indent="0" eaLnBrk="1" hangingPunct="1">
              <a:lnSpc>
                <a:spcPct val="80000"/>
              </a:lnSpc>
            </a:pPr>
            <a:endParaRPr lang="ru-RU" altLang="ru-RU" sz="2500" dirty="0"/>
          </a:p>
        </p:txBody>
      </p:sp>
      <p:sp>
        <p:nvSpPr>
          <p:cNvPr id="3" name="Заголовок 2">
            <a:extLst>
              <a:ext uri="{FF2B5EF4-FFF2-40B4-BE49-F238E27FC236}">
                <a16:creationId xmlns:a16="http://schemas.microsoft.com/office/drawing/2014/main" id="{6319AA52-B053-4AE9-AD57-3A0E079A9016}"/>
              </a:ext>
            </a:extLst>
          </p:cNvPr>
          <p:cNvSpPr>
            <a:spLocks noGrp="1"/>
          </p:cNvSpPr>
          <p:nvPr>
            <p:ph type="title"/>
          </p:nvPr>
        </p:nvSpPr>
        <p:spPr/>
        <p:txBody>
          <a:bodyPr/>
          <a:lstStyle/>
          <a:p>
            <a:pPr algn="ctr" eaLnBrk="1" fontAlgn="auto" hangingPunct="1">
              <a:spcAft>
                <a:spcPts val="0"/>
              </a:spcAft>
              <a:defRPr/>
            </a:pPr>
            <a:r>
              <a:rPr lang="ru-RU" dirty="0">
                <a:solidFill>
                  <a:schemeClr val="tx1"/>
                </a:solidFill>
                <a:latin typeface="Times New Roman" pitchFamily="18" charset="0"/>
                <a:cs typeface="Times New Roman" pitchFamily="18" charset="0"/>
              </a:rPr>
              <a:t>Рассматриваемые вопросы</a:t>
            </a:r>
          </a:p>
        </p:txBody>
      </p:sp>
      <p:pic>
        <p:nvPicPr>
          <p:cNvPr id="11268" name="Picture 4" descr="j0301252">
            <a:extLst>
              <a:ext uri="{FF2B5EF4-FFF2-40B4-BE49-F238E27FC236}">
                <a16:creationId xmlns:a16="http://schemas.microsoft.com/office/drawing/2014/main" id="{4739283A-D3AA-43AD-9821-C34A1E0E3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0" y="5256213"/>
            <a:ext cx="187325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5" descr="speaker-icon-person-wallpapers-high-resolution-1366x1045.png">
            <a:extLst>
              <a:ext uri="{FF2B5EF4-FFF2-40B4-BE49-F238E27FC236}">
                <a16:creationId xmlns:a16="http://schemas.microsoft.com/office/drawing/2014/main" id="{BDB1FBE5-7963-4A9F-9A17-360810FCE3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748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C33881B-C2D3-4B6D-AF61-2A321345E405}"/>
              </a:ext>
            </a:extLst>
          </p:cNvPr>
          <p:cNvSpPr txBox="1"/>
          <p:nvPr/>
        </p:nvSpPr>
        <p:spPr>
          <a:xfrm>
            <a:off x="323850" y="1916113"/>
            <a:ext cx="8569325" cy="3817937"/>
          </a:xfrm>
          <a:prstGeom prst="rect">
            <a:avLst/>
          </a:prstGeom>
          <a:noFill/>
        </p:spPr>
        <p:txBody>
          <a:bodyPr>
            <a:spAutoFit/>
          </a:bodyPr>
          <a:lstStyle/>
          <a:p>
            <a:pPr indent="447675" algn="just" eaLnBrk="1" fontAlgn="auto" hangingPunct="1">
              <a:spcBef>
                <a:spcPts val="0"/>
              </a:spcBef>
              <a:spcAft>
                <a:spcPts val="0"/>
              </a:spcAft>
              <a:defRPr/>
            </a:pPr>
            <a:r>
              <a:rPr lang="ru-RU" sz="2800" dirty="0">
                <a:cs typeface="Times New Roman" pitchFamily="18" charset="0"/>
              </a:rPr>
              <a:t>Распространение персональных данных в рамках реализации функций, полномочий и обязанностей, возложенных законодательством Российской Федерации на категории операторов, не являющихся ФОИВ, РОИВ, ОМС, включая образовательные и медицинские организации, предусматривает обязанность оператора получить согласие субъекта персональных данных.</a:t>
            </a:r>
          </a:p>
          <a:p>
            <a:pPr algn="just" eaLnBrk="1" fontAlgn="auto" hangingPunct="1">
              <a:spcBef>
                <a:spcPts val="0"/>
              </a:spcBef>
              <a:spcAft>
                <a:spcPts val="0"/>
              </a:spcAft>
              <a:defRPr/>
            </a:pPr>
            <a:endParaRPr lang="ru-RU" b="1" dirty="0">
              <a:solidFill>
                <a:srgbClr val="FFC000"/>
              </a:solidFill>
              <a:cs typeface="Times New Roman" pitchFamily="18" charset="0"/>
            </a:endParaRPr>
          </a:p>
        </p:txBody>
      </p:sp>
      <p:sp>
        <p:nvSpPr>
          <p:cNvPr id="3" name="Заголовок 2">
            <a:extLst>
              <a:ext uri="{FF2B5EF4-FFF2-40B4-BE49-F238E27FC236}">
                <a16:creationId xmlns:a16="http://schemas.microsoft.com/office/drawing/2014/main" id="{62B6E8EB-7287-4AB1-B716-091A35918EF4}"/>
              </a:ext>
            </a:extLst>
          </p:cNvPr>
          <p:cNvSpPr>
            <a:spLocks noGrp="1"/>
          </p:cNvSpPr>
          <p:nvPr>
            <p:ph type="title"/>
          </p:nvPr>
        </p:nvSpPr>
        <p:spPr>
          <a:xfrm>
            <a:off x="474663" y="483734"/>
            <a:ext cx="8229600" cy="1143000"/>
          </a:xfrm>
        </p:spPr>
        <p:txBody>
          <a:bodyPr/>
          <a:lstStyle/>
          <a:p>
            <a:pPr algn="ctr" eaLnBrk="1" fontAlgn="auto" hangingPunct="1">
              <a:spcAft>
                <a:spcPts val="0"/>
              </a:spcAft>
              <a:defRPr/>
            </a:pPr>
            <a:r>
              <a:rPr lang="ru-RU" sz="2700" dirty="0">
                <a:solidFill>
                  <a:prstClr val="black"/>
                </a:solidFill>
                <a:effectLst/>
                <a:latin typeface="Times New Roman" pitchFamily="18" charset="0"/>
                <a:cs typeface="Times New Roman" pitchFamily="18" charset="0"/>
              </a:rPr>
              <a:t>Согласие </a:t>
            </a:r>
            <a:br>
              <a:rPr lang="ru-RU" sz="2700" dirty="0">
                <a:solidFill>
                  <a:prstClr val="black"/>
                </a:solidFill>
                <a:effectLst/>
                <a:latin typeface="Times New Roman" pitchFamily="18" charset="0"/>
                <a:cs typeface="Times New Roman" pitchFamily="18" charset="0"/>
              </a:rPr>
            </a:br>
            <a:r>
              <a:rPr lang="ru-RU" sz="2700" dirty="0">
                <a:solidFill>
                  <a:prstClr val="black"/>
                </a:solidFill>
                <a:effectLst/>
                <a:latin typeface="Times New Roman" pitchFamily="18" charset="0"/>
                <a:cs typeface="Times New Roman" pitchFamily="18" charset="0"/>
              </a:rPr>
              <a:t>на распространение персональных данных</a:t>
            </a:r>
            <a:endParaRPr lang="ru-RU" dirty="0">
              <a:solidFill>
                <a:schemeClr val="tx1"/>
              </a:solidFill>
              <a:latin typeface="Times New Roman" pitchFamily="18" charset="0"/>
              <a:cs typeface="Times New Roman" pitchFamily="18" charset="0"/>
            </a:endParaRPr>
          </a:p>
        </p:txBody>
      </p:sp>
      <p:pic>
        <p:nvPicPr>
          <p:cNvPr id="29701" name="Рисунок 6" descr="iз.jpg">
            <a:extLst>
              <a:ext uri="{FF2B5EF4-FFF2-40B4-BE49-F238E27FC236}">
                <a16:creationId xmlns:a16="http://schemas.microsoft.com/office/drawing/2014/main" id="{679B0A72-75E6-45EF-92DA-9F4AB5578BA0}"/>
              </a:ext>
            </a:extLst>
          </p:cNvPr>
          <p:cNvPicPr>
            <a:picLocks noChangeAspect="1"/>
          </p:cNvPicPr>
          <p:nvPr/>
        </p:nvPicPr>
        <p:blipFill>
          <a:blip r:embed="rId3">
            <a:extLst>
              <a:ext uri="{28A0092B-C50C-407E-A947-70E740481C1C}">
                <a14:useLocalDpi xmlns:a14="http://schemas.microsoft.com/office/drawing/2010/main" val="0"/>
              </a:ext>
            </a:extLst>
          </a:blip>
          <a:srcRect l="16640" r="19110"/>
          <a:stretch>
            <a:fillRect/>
          </a:stretch>
        </p:blipFill>
        <p:spPr bwMode="auto">
          <a:xfrm>
            <a:off x="7019925" y="5084763"/>
            <a:ext cx="176688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3" descr="iпи.jpg">
            <a:extLst>
              <a:ext uri="{FF2B5EF4-FFF2-40B4-BE49-F238E27FC236}">
                <a16:creationId xmlns:a16="http://schemas.microsoft.com/office/drawing/2014/main" id="{AE921B3A-350D-4B0E-B75A-DE3AA9314957}"/>
              </a:ext>
            </a:extLst>
          </p:cNvPr>
          <p:cNvPicPr>
            <a:picLocks noChangeAspect="1"/>
          </p:cNvPicPr>
          <p:nvPr/>
        </p:nvPicPr>
        <p:blipFill>
          <a:blip r:embed="rId2">
            <a:extLst>
              <a:ext uri="{28A0092B-C50C-407E-A947-70E740481C1C}">
                <a14:useLocalDpi xmlns:a14="http://schemas.microsoft.com/office/drawing/2010/main" val="0"/>
              </a:ext>
            </a:extLst>
          </a:blip>
          <a:srcRect l="5923" t="6976" r="7838"/>
          <a:stretch>
            <a:fillRect/>
          </a:stretch>
        </p:blipFill>
        <p:spPr bwMode="auto">
          <a:xfrm>
            <a:off x="6875463" y="4953000"/>
            <a:ext cx="2359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11">
            <a:extLst>
              <a:ext uri="{FF2B5EF4-FFF2-40B4-BE49-F238E27FC236}">
                <a16:creationId xmlns:a16="http://schemas.microsoft.com/office/drawing/2014/main" id="{560CAC58-C664-43D6-A0DC-3B811B3A58AD}"/>
              </a:ext>
            </a:extLst>
          </p:cNvPr>
          <p:cNvSpPr txBox="1">
            <a:spLocks noChangeArrowheads="1"/>
          </p:cNvSpPr>
          <p:nvPr/>
        </p:nvSpPr>
        <p:spPr bwMode="auto">
          <a:xfrm>
            <a:off x="174625" y="1254125"/>
            <a:ext cx="879475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ru-RU" altLang="ru-RU" sz="2200">
                <a:cs typeface="Times New Roman" panose="02020603050405020304" pitchFamily="18" charset="0"/>
              </a:rPr>
              <a:t>Федеральный закон № 519-ФЗ вступил в законную силу 01.03.2021 и не имеет обратной силы. В связи с чем, распространение оператором персональных данных субъектов персональных данных, полученных на законных основаниях до </a:t>
            </a:r>
            <a:r>
              <a:rPr lang="ru-RU" altLang="ru-RU" sz="2200">
                <a:solidFill>
                  <a:srgbClr val="000000"/>
                </a:solidFill>
                <a:cs typeface="Times New Roman" panose="02020603050405020304" pitchFamily="18" charset="0"/>
              </a:rPr>
              <a:t>01.03.2021</a:t>
            </a:r>
            <a:r>
              <a:rPr lang="ru-RU" altLang="ru-RU" sz="2200">
                <a:cs typeface="Times New Roman" panose="02020603050405020304" pitchFamily="18" charset="0"/>
              </a:rPr>
              <a:t>, не предусматривает обязанность дополнительного получения оператором согласия, установленного указанным федеральным законом.</a:t>
            </a:r>
          </a:p>
          <a:p>
            <a:pPr algn="just" eaLnBrk="1" hangingPunct="1"/>
            <a:r>
              <a:rPr lang="ru-RU" altLang="ru-RU" sz="2200">
                <a:cs typeface="Times New Roman" panose="02020603050405020304" pitchFamily="18" charset="0"/>
              </a:rPr>
              <a:t>В то же время, при получении оператором требования субъекта персональных данных прекратить распространение персональных данных, разрешенных субъектом для распространения до </a:t>
            </a:r>
            <a:r>
              <a:rPr lang="ru-RU" altLang="ru-RU" sz="2200">
                <a:solidFill>
                  <a:srgbClr val="000000"/>
                </a:solidFill>
                <a:cs typeface="Times New Roman" panose="02020603050405020304" pitchFamily="18" charset="0"/>
              </a:rPr>
              <a:t>01.03.2021</a:t>
            </a:r>
            <a:r>
              <a:rPr lang="ru-RU" altLang="ru-RU" sz="2200">
                <a:cs typeface="Times New Roman" panose="02020603050405020304" pitchFamily="18" charset="0"/>
              </a:rPr>
              <a:t>, оператор обязан прекратить распространение персональных данных в течение трех рабочих дней с момента получения требования субъекта персональных данных.</a:t>
            </a:r>
          </a:p>
          <a:p>
            <a:pPr algn="just" eaLnBrk="1" hangingPunct="1"/>
            <a:endParaRPr lang="ru-RU" altLang="ru-RU" sz="2200">
              <a:cs typeface="Times New Roman" panose="02020603050405020304" pitchFamily="18" charset="0"/>
            </a:endParaRPr>
          </a:p>
        </p:txBody>
      </p:sp>
      <p:sp>
        <p:nvSpPr>
          <p:cNvPr id="3" name="Заголовок 2">
            <a:extLst>
              <a:ext uri="{FF2B5EF4-FFF2-40B4-BE49-F238E27FC236}">
                <a16:creationId xmlns:a16="http://schemas.microsoft.com/office/drawing/2014/main" id="{DBEEACBC-9BB7-4C5C-917F-073EA6583464}"/>
              </a:ext>
            </a:extLst>
          </p:cNvPr>
          <p:cNvSpPr>
            <a:spLocks noGrp="1"/>
          </p:cNvSpPr>
          <p:nvPr>
            <p:ph type="title"/>
          </p:nvPr>
        </p:nvSpPr>
        <p:spPr>
          <a:xfrm>
            <a:off x="1115616" y="111537"/>
            <a:ext cx="7571184" cy="1143000"/>
          </a:xfrm>
        </p:spPr>
        <p:txBody>
          <a:bodyPr/>
          <a:lstStyle/>
          <a:p>
            <a:pPr algn="ctr" eaLnBrk="1" fontAlgn="auto" hangingPunct="1">
              <a:spcAft>
                <a:spcPts val="0"/>
              </a:spcAft>
              <a:defRPr/>
            </a:pPr>
            <a:r>
              <a:rPr lang="ru-RU" sz="2700" dirty="0">
                <a:solidFill>
                  <a:prstClr val="black"/>
                </a:solidFill>
                <a:effectLst/>
                <a:latin typeface="Times New Roman" pitchFamily="18" charset="0"/>
                <a:cs typeface="Times New Roman" pitchFamily="18" charset="0"/>
              </a:rPr>
              <a:t>Согласие </a:t>
            </a:r>
            <a:br>
              <a:rPr lang="ru-RU" sz="2700" dirty="0">
                <a:solidFill>
                  <a:prstClr val="black"/>
                </a:solidFill>
                <a:effectLst/>
                <a:latin typeface="Times New Roman" pitchFamily="18" charset="0"/>
                <a:cs typeface="Times New Roman" pitchFamily="18" charset="0"/>
              </a:rPr>
            </a:br>
            <a:r>
              <a:rPr lang="ru-RU" sz="2700" dirty="0">
                <a:solidFill>
                  <a:prstClr val="black"/>
                </a:solidFill>
                <a:effectLst/>
                <a:latin typeface="Times New Roman" pitchFamily="18" charset="0"/>
                <a:cs typeface="Times New Roman" pitchFamily="18" charset="0"/>
              </a:rPr>
              <a:t>на распространение персональных данных</a:t>
            </a:r>
            <a:endParaRPr lang="ru-RU" dirty="0">
              <a:solidFill>
                <a:schemeClr val="tx1"/>
              </a:solidFill>
              <a:latin typeface="Times New Roman" pitchFamily="18" charset="0"/>
              <a:cs typeface="Times New Roman" pitchFamily="18" charset="0"/>
            </a:endParaRPr>
          </a:p>
        </p:txBody>
      </p:sp>
      <p:sp>
        <p:nvSpPr>
          <p:cNvPr id="30725" name="Rectangle 6">
            <a:extLst>
              <a:ext uri="{FF2B5EF4-FFF2-40B4-BE49-F238E27FC236}">
                <a16:creationId xmlns:a16="http://schemas.microsoft.com/office/drawing/2014/main" id="{55305318-92AF-456D-9DE7-EA34FF737BE4}"/>
              </a:ext>
            </a:extLst>
          </p:cNvPr>
          <p:cNvSpPr>
            <a:spLocks noChangeArrowheads="1"/>
          </p:cNvSpPr>
          <p:nvPr/>
        </p:nvSpPr>
        <p:spPr bwMode="auto">
          <a:xfrm>
            <a:off x="11113" y="0"/>
            <a:ext cx="6348412"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ru-RU" altLang="ru-RU"/>
          </a:p>
        </p:txBody>
      </p:sp>
      <p:pic>
        <p:nvPicPr>
          <p:cNvPr id="30726" name="Picture 5" descr="j0300840">
            <a:extLst>
              <a:ext uri="{FF2B5EF4-FFF2-40B4-BE49-F238E27FC236}">
                <a16:creationId xmlns:a16="http://schemas.microsoft.com/office/drawing/2014/main" id="{29F9A750-46F6-4420-A7D9-80234714B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12604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3" descr="iпи.jpg">
            <a:extLst>
              <a:ext uri="{FF2B5EF4-FFF2-40B4-BE49-F238E27FC236}">
                <a16:creationId xmlns:a16="http://schemas.microsoft.com/office/drawing/2014/main" id="{4416A1B6-EA68-49C1-B912-047D67B0111D}"/>
              </a:ext>
            </a:extLst>
          </p:cNvPr>
          <p:cNvPicPr>
            <a:picLocks noChangeAspect="1"/>
          </p:cNvPicPr>
          <p:nvPr/>
        </p:nvPicPr>
        <p:blipFill>
          <a:blip r:embed="rId2">
            <a:extLst>
              <a:ext uri="{28A0092B-C50C-407E-A947-70E740481C1C}">
                <a14:useLocalDpi xmlns:a14="http://schemas.microsoft.com/office/drawing/2010/main" val="0"/>
              </a:ext>
            </a:extLst>
          </a:blip>
          <a:srcRect l="5923" t="6976" r="7838"/>
          <a:stretch>
            <a:fillRect/>
          </a:stretch>
        </p:blipFill>
        <p:spPr bwMode="auto">
          <a:xfrm>
            <a:off x="6784975" y="4953000"/>
            <a:ext cx="2357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11">
            <a:extLst>
              <a:ext uri="{FF2B5EF4-FFF2-40B4-BE49-F238E27FC236}">
                <a16:creationId xmlns:a16="http://schemas.microsoft.com/office/drawing/2014/main" id="{6BAF8881-FDA2-4F91-AD99-DB82700D159A}"/>
              </a:ext>
            </a:extLst>
          </p:cNvPr>
          <p:cNvSpPr txBox="1">
            <a:spLocks noChangeArrowheads="1"/>
          </p:cNvSpPr>
          <p:nvPr/>
        </p:nvSpPr>
        <p:spPr bwMode="auto">
          <a:xfrm>
            <a:off x="174625" y="1412875"/>
            <a:ext cx="87947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ru-RU" altLang="ru-RU" sz="2200">
                <a:cs typeface="Times New Roman" panose="02020603050405020304" pitchFamily="18" charset="0"/>
              </a:rPr>
              <a:t>Данное требование субъекта персональных данных должно включать в себя фамилию, имя, отчество (при наличии), контактную информацию (номер телефона, адрес электронной почты или почтовый адрес) субъекта персональных данных, а также перечень персональных данных, обработка которых подлежит прекращению. </a:t>
            </a:r>
          </a:p>
          <a:p>
            <a:pPr algn="just" eaLnBrk="1" hangingPunct="1"/>
            <a:r>
              <a:rPr lang="ru-RU" altLang="ru-RU" sz="2200">
                <a:cs typeface="Times New Roman" panose="02020603050405020304" pitchFamily="18" charset="0"/>
              </a:rPr>
              <a:t>Указанный в требовании перечень персональных данных субъекта персональных данных с учетом положений ч. 12 ст. 10.1 Федерального закона «О персональных данных» является закрытым и не подлежит дополнительному расширению со стороны оператора (запрос дополнительной информации, идентифицирующей субъекта персональных данных).</a:t>
            </a:r>
          </a:p>
        </p:txBody>
      </p:sp>
      <p:sp>
        <p:nvSpPr>
          <p:cNvPr id="3" name="Заголовок 2">
            <a:extLst>
              <a:ext uri="{FF2B5EF4-FFF2-40B4-BE49-F238E27FC236}">
                <a16:creationId xmlns:a16="http://schemas.microsoft.com/office/drawing/2014/main" id="{A14D6EAB-5410-4868-8BA9-ADC8E39338FC}"/>
              </a:ext>
            </a:extLst>
          </p:cNvPr>
          <p:cNvSpPr>
            <a:spLocks noGrp="1"/>
          </p:cNvSpPr>
          <p:nvPr>
            <p:ph type="title"/>
          </p:nvPr>
        </p:nvSpPr>
        <p:spPr>
          <a:xfrm>
            <a:off x="457200" y="111537"/>
            <a:ext cx="8229600" cy="1143000"/>
          </a:xfrm>
        </p:spPr>
        <p:txBody>
          <a:bodyPr/>
          <a:lstStyle/>
          <a:p>
            <a:pPr algn="ctr" eaLnBrk="1" fontAlgn="auto" hangingPunct="1">
              <a:spcAft>
                <a:spcPts val="0"/>
              </a:spcAft>
              <a:defRPr/>
            </a:pPr>
            <a:r>
              <a:rPr lang="ru-RU" sz="2700" dirty="0">
                <a:solidFill>
                  <a:prstClr val="black"/>
                </a:solidFill>
                <a:effectLst/>
                <a:latin typeface="Times New Roman" pitchFamily="18" charset="0"/>
                <a:cs typeface="Times New Roman" pitchFamily="18" charset="0"/>
              </a:rPr>
              <a:t>Согласие </a:t>
            </a:r>
            <a:br>
              <a:rPr lang="ru-RU" sz="2700" dirty="0">
                <a:solidFill>
                  <a:prstClr val="black"/>
                </a:solidFill>
                <a:effectLst/>
                <a:latin typeface="Times New Roman" pitchFamily="18" charset="0"/>
                <a:cs typeface="Times New Roman" pitchFamily="18" charset="0"/>
              </a:rPr>
            </a:br>
            <a:r>
              <a:rPr lang="ru-RU" sz="2700" dirty="0">
                <a:solidFill>
                  <a:prstClr val="black"/>
                </a:solidFill>
                <a:effectLst/>
                <a:latin typeface="Times New Roman" pitchFamily="18" charset="0"/>
                <a:cs typeface="Times New Roman" pitchFamily="18" charset="0"/>
              </a:rPr>
              <a:t>на распространение персональных данных</a:t>
            </a:r>
            <a:endParaRPr lang="ru-RU" dirty="0">
              <a:solidFill>
                <a:schemeClr val="tx1"/>
              </a:solidFill>
              <a:latin typeface="Times New Roman" pitchFamily="18" charset="0"/>
              <a:cs typeface="Times New Roman" pitchFamily="18"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3" descr="iпи.jpg">
            <a:extLst>
              <a:ext uri="{FF2B5EF4-FFF2-40B4-BE49-F238E27FC236}">
                <a16:creationId xmlns:a16="http://schemas.microsoft.com/office/drawing/2014/main" id="{27925552-D36E-41A7-91CB-FE66BB174C7A}"/>
              </a:ext>
            </a:extLst>
          </p:cNvPr>
          <p:cNvPicPr>
            <a:picLocks noChangeAspect="1"/>
          </p:cNvPicPr>
          <p:nvPr/>
        </p:nvPicPr>
        <p:blipFill>
          <a:blip r:embed="rId2">
            <a:extLst>
              <a:ext uri="{28A0092B-C50C-407E-A947-70E740481C1C}">
                <a14:useLocalDpi xmlns:a14="http://schemas.microsoft.com/office/drawing/2010/main" val="0"/>
              </a:ext>
            </a:extLst>
          </a:blip>
          <a:srcRect l="5923" t="6976" r="7838"/>
          <a:stretch>
            <a:fillRect/>
          </a:stretch>
        </p:blipFill>
        <p:spPr bwMode="auto">
          <a:xfrm>
            <a:off x="0" y="0"/>
            <a:ext cx="19081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1">
            <a:extLst>
              <a:ext uri="{FF2B5EF4-FFF2-40B4-BE49-F238E27FC236}">
                <a16:creationId xmlns:a16="http://schemas.microsoft.com/office/drawing/2014/main" id="{49CA5EE5-EB2C-49A1-852E-75FB67020099}"/>
              </a:ext>
            </a:extLst>
          </p:cNvPr>
          <p:cNvSpPr txBox="1">
            <a:spLocks noChangeArrowheads="1"/>
          </p:cNvSpPr>
          <p:nvPr/>
        </p:nvSpPr>
        <p:spPr bwMode="auto">
          <a:xfrm>
            <a:off x="250825" y="1484313"/>
            <a:ext cx="8796338"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ru-RU" altLang="ru-RU" sz="2200">
                <a:cs typeface="Times New Roman" panose="02020603050405020304" pitchFamily="18" charset="0"/>
              </a:rPr>
              <a:t>Действие согласия субъекта персональных данных на обработку персональных данных, разрешенных субъектом персональных данных для распространения, прекращается в полном объеме с момента поступления оператору требования субъекта персональных данных. </a:t>
            </a:r>
          </a:p>
          <a:p>
            <a:pPr algn="just" eaLnBrk="1" hangingPunct="1"/>
            <a:r>
              <a:rPr lang="ru-RU" altLang="ru-RU" sz="2200">
                <a:cs typeface="Times New Roman" panose="02020603050405020304" pitchFamily="18" charset="0"/>
              </a:rPr>
              <a:t>При наличии у оператора согласия субъекта персональных данных на обработку его персональных данных, полученного до 01.03.2021, и содержащего положения, наделяющие оператора правом осуществлять распространение персональных данных, действие данного согласия при поступлении в адрес оператора вышеуказанного требования субъекта персональных данных прекращается в части распространения его персональных данных.</a:t>
            </a:r>
          </a:p>
          <a:p>
            <a:pPr algn="just" eaLnBrk="1" hangingPunct="1"/>
            <a:endParaRPr lang="ru-RU" altLang="ru-RU" sz="2400">
              <a:cs typeface="Times New Roman" panose="02020603050405020304" pitchFamily="18" charset="0"/>
            </a:endParaRPr>
          </a:p>
        </p:txBody>
      </p:sp>
      <p:sp>
        <p:nvSpPr>
          <p:cNvPr id="3" name="Заголовок 2">
            <a:extLst>
              <a:ext uri="{FF2B5EF4-FFF2-40B4-BE49-F238E27FC236}">
                <a16:creationId xmlns:a16="http://schemas.microsoft.com/office/drawing/2014/main" id="{29283907-54E2-4587-892F-066155D012BD}"/>
              </a:ext>
            </a:extLst>
          </p:cNvPr>
          <p:cNvSpPr>
            <a:spLocks noGrp="1"/>
          </p:cNvSpPr>
          <p:nvPr>
            <p:ph type="title"/>
          </p:nvPr>
        </p:nvSpPr>
        <p:spPr>
          <a:xfrm>
            <a:off x="1122363" y="8349"/>
            <a:ext cx="8229600" cy="1143000"/>
          </a:xfrm>
        </p:spPr>
        <p:txBody>
          <a:bodyPr/>
          <a:lstStyle/>
          <a:p>
            <a:pPr algn="ctr" eaLnBrk="1" fontAlgn="auto" hangingPunct="1">
              <a:spcAft>
                <a:spcPts val="0"/>
              </a:spcAft>
              <a:defRPr/>
            </a:pPr>
            <a:r>
              <a:rPr lang="ru-RU" sz="2700" dirty="0">
                <a:solidFill>
                  <a:prstClr val="black"/>
                </a:solidFill>
                <a:effectLst/>
                <a:latin typeface="Times New Roman" pitchFamily="18" charset="0"/>
                <a:cs typeface="Times New Roman" pitchFamily="18" charset="0"/>
              </a:rPr>
              <a:t>Согласие </a:t>
            </a:r>
            <a:br>
              <a:rPr lang="ru-RU" sz="2700" dirty="0">
                <a:solidFill>
                  <a:prstClr val="black"/>
                </a:solidFill>
                <a:effectLst/>
                <a:latin typeface="Times New Roman" pitchFamily="18" charset="0"/>
                <a:cs typeface="Times New Roman" pitchFamily="18" charset="0"/>
              </a:rPr>
            </a:br>
            <a:r>
              <a:rPr lang="ru-RU" sz="2700" dirty="0">
                <a:solidFill>
                  <a:prstClr val="black"/>
                </a:solidFill>
                <a:effectLst/>
                <a:latin typeface="Times New Roman" pitchFamily="18" charset="0"/>
                <a:cs typeface="Times New Roman" pitchFamily="18" charset="0"/>
              </a:rPr>
              <a:t>на распространение персональных данных</a:t>
            </a:r>
            <a:endParaRPr lang="ru-RU" dirty="0">
              <a:solidFill>
                <a:schemeClr val="tx1"/>
              </a:solidFill>
              <a:latin typeface="Times New Roman" pitchFamily="18" charset="0"/>
              <a:cs typeface="Times New Roman" pitchFamily="18" charset="0"/>
            </a:endParaRPr>
          </a:p>
        </p:txBody>
      </p:sp>
      <p:pic>
        <p:nvPicPr>
          <p:cNvPr id="32773" name="Picture 17" descr="matt-botsford-610989-unsplash-1280x1600[1]">
            <a:extLst>
              <a:ext uri="{FF2B5EF4-FFF2-40B4-BE49-F238E27FC236}">
                <a16:creationId xmlns:a16="http://schemas.microsoft.com/office/drawing/2014/main" id="{4746D82D-4336-4B2E-B412-FB9FADDB0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147" t="30721" r="25565" b="29167"/>
          <a:stretch>
            <a:fillRect/>
          </a:stretch>
        </p:blipFill>
        <p:spPr bwMode="auto">
          <a:xfrm>
            <a:off x="5435600" y="4989513"/>
            <a:ext cx="187325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3" descr="iк.jpg">
            <a:extLst>
              <a:ext uri="{FF2B5EF4-FFF2-40B4-BE49-F238E27FC236}">
                <a16:creationId xmlns:a16="http://schemas.microsoft.com/office/drawing/2014/main" id="{84AF582D-DE6E-47FB-A5F2-C50DF0098C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5556250"/>
            <a:ext cx="16192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Содержимое 1">
            <a:extLst>
              <a:ext uri="{FF2B5EF4-FFF2-40B4-BE49-F238E27FC236}">
                <a16:creationId xmlns:a16="http://schemas.microsoft.com/office/drawing/2014/main" id="{1A973A78-C0EA-4169-8D00-EB5533EE61BC}"/>
              </a:ext>
            </a:extLst>
          </p:cNvPr>
          <p:cNvSpPr>
            <a:spLocks noGrp="1"/>
          </p:cNvSpPr>
          <p:nvPr>
            <p:ph idx="1"/>
          </p:nvPr>
        </p:nvSpPr>
        <p:spPr>
          <a:xfrm>
            <a:off x="395288" y="1557338"/>
            <a:ext cx="8497887" cy="4525962"/>
          </a:xfrm>
        </p:spPr>
        <p:txBody>
          <a:bodyPr>
            <a:normAutofit lnSpcReduction="10000"/>
          </a:bodyPr>
          <a:lstStyle/>
          <a:p>
            <a:pPr marL="0" indent="447675" algn="just" eaLnBrk="1" fontAlgn="auto" hangingPunct="1">
              <a:spcAft>
                <a:spcPts val="0"/>
              </a:spcAft>
              <a:buClr>
                <a:srgbClr val="2DA2BF"/>
              </a:buClr>
              <a:buFont typeface="Wingdings 3"/>
              <a:buNone/>
              <a:defRPr/>
            </a:pPr>
            <a:r>
              <a:rPr lang="ru-RU" sz="2600" dirty="0">
                <a:latin typeface="Times New Roman" pitchFamily="18" charset="0"/>
                <a:cs typeface="Times New Roman" pitchFamily="18" charset="0"/>
              </a:rPr>
              <a:t>С 01.07.2021 г</a:t>
            </a:r>
            <a:r>
              <a:rPr lang="ru-RU" sz="2600" dirty="0">
                <a:solidFill>
                  <a:prstClr val="black"/>
                </a:solidFill>
                <a:latin typeface="Times New Roman" pitchFamily="18" charset="0"/>
                <a:cs typeface="Times New Roman" pitchFamily="18" charset="0"/>
              </a:rPr>
              <a:t>осударственный контроль за соответствием обработки персональных  данных     требованиям законодательства Российской     Федерации в области персональных данных</a:t>
            </a:r>
            <a:r>
              <a:rPr lang="ru-RU" sz="2600" dirty="0">
                <a:latin typeface="Times New Roman" pitchFamily="18" charset="0"/>
                <a:cs typeface="Times New Roman" pitchFamily="18" charset="0"/>
              </a:rPr>
              <a:t> осуществляется по  новым правилам в соответствии с требованиями:</a:t>
            </a:r>
          </a:p>
          <a:p>
            <a:pPr marL="0" indent="447675" algn="just" eaLnBrk="1" fontAlgn="auto" hangingPunct="1">
              <a:spcAft>
                <a:spcPts val="0"/>
              </a:spcAft>
              <a:buClr>
                <a:srgbClr val="2DA2BF"/>
              </a:buClr>
              <a:buFont typeface="Wingdings 3"/>
              <a:buNone/>
              <a:defRPr/>
            </a:pPr>
            <a:r>
              <a:rPr lang="ru-RU" sz="2600" dirty="0">
                <a:latin typeface="Times New Roman" pitchFamily="18" charset="0"/>
                <a:cs typeface="Times New Roman" pitchFamily="18" charset="0"/>
              </a:rPr>
              <a:t>Федерального закона от 31.07.2020 № 248-ФЗ «О государственном контроле (надзоре) и муниципальном контроле в Российской Федерации» и</a:t>
            </a:r>
          </a:p>
          <a:p>
            <a:pPr marL="0" indent="447675" algn="just" eaLnBrk="1" fontAlgn="auto" hangingPunct="1">
              <a:spcAft>
                <a:spcPts val="0"/>
              </a:spcAft>
              <a:buClr>
                <a:srgbClr val="2DA2BF"/>
              </a:buClr>
              <a:buFont typeface="Wingdings 3"/>
              <a:buNone/>
              <a:defRPr/>
            </a:pPr>
            <a:r>
              <a:rPr lang="ru-RU" sz="2600" dirty="0">
                <a:solidFill>
                  <a:prstClr val="black"/>
                </a:solidFill>
                <a:latin typeface="Times New Roman" pitchFamily="18" charset="0"/>
                <a:cs typeface="Times New Roman" pitchFamily="18" charset="0"/>
              </a:rPr>
              <a:t>постановления Правительства Российской     Федерации от 29.06.2021 № 1046 «О федеральном государственном контроле (надзоре) за обработкой персональных данных».</a:t>
            </a:r>
          </a:p>
          <a:p>
            <a:pPr marL="0" indent="447675" algn="just" eaLnBrk="1" fontAlgn="auto" hangingPunct="1">
              <a:spcAft>
                <a:spcPts val="0"/>
              </a:spcAft>
              <a:buClr>
                <a:srgbClr val="2DA2BF"/>
              </a:buClr>
              <a:buFont typeface="Wingdings 3"/>
              <a:buNone/>
              <a:defRPr/>
            </a:pPr>
            <a:endParaRPr lang="ru-RU" sz="2600" dirty="0">
              <a:latin typeface="Times New Roman" pitchFamily="18" charset="0"/>
              <a:cs typeface="Times New Roman" pitchFamily="18" charset="0"/>
            </a:endParaRPr>
          </a:p>
        </p:txBody>
      </p:sp>
      <p:sp>
        <p:nvSpPr>
          <p:cNvPr id="3" name="Заголовок 2">
            <a:extLst>
              <a:ext uri="{FF2B5EF4-FFF2-40B4-BE49-F238E27FC236}">
                <a16:creationId xmlns:a16="http://schemas.microsoft.com/office/drawing/2014/main" id="{0FCA82A9-59E5-4F4C-A862-AA786DB61F9C}"/>
              </a:ext>
            </a:extLst>
          </p:cNvPr>
          <p:cNvSpPr>
            <a:spLocks noGrp="1"/>
          </p:cNvSpPr>
          <p:nvPr>
            <p:ph type="title"/>
          </p:nvPr>
        </p:nvSpPr>
        <p:spPr>
          <a:xfrm>
            <a:off x="438960" y="161635"/>
            <a:ext cx="8229600" cy="1143000"/>
          </a:xfrm>
        </p:spPr>
        <p:txBody>
          <a:bodyPr/>
          <a:lstStyle/>
          <a:p>
            <a:pPr marL="109728" algn="ctr" eaLnBrk="1" fontAlgn="auto" hangingPunct="1">
              <a:spcBef>
                <a:spcPts val="400"/>
              </a:spcBef>
              <a:spcAft>
                <a:spcPts val="0"/>
              </a:spcAft>
              <a:defRPr/>
            </a:pPr>
            <a:r>
              <a:rPr lang="ru-RU" sz="3000" dirty="0">
                <a:solidFill>
                  <a:prstClr val="black"/>
                </a:solidFill>
                <a:effectLst/>
                <a:latin typeface="Times New Roman" pitchFamily="18" charset="0"/>
                <a:ea typeface="+mn-ea"/>
                <a:cs typeface="Times New Roman" pitchFamily="18" charset="0"/>
              </a:rPr>
              <a:t>Государственный контроль за соответствием     </a:t>
            </a:r>
            <a:br>
              <a:rPr lang="ru-RU" sz="3000" dirty="0">
                <a:solidFill>
                  <a:prstClr val="black"/>
                </a:solidFill>
                <a:effectLst/>
                <a:latin typeface="Times New Roman" pitchFamily="18" charset="0"/>
                <a:ea typeface="+mn-ea"/>
                <a:cs typeface="Times New Roman" pitchFamily="18" charset="0"/>
              </a:rPr>
            </a:br>
            <a:r>
              <a:rPr lang="ru-RU" sz="3000" dirty="0">
                <a:solidFill>
                  <a:prstClr val="black"/>
                </a:solidFill>
                <a:effectLst/>
                <a:latin typeface="Times New Roman" pitchFamily="18" charset="0"/>
                <a:ea typeface="+mn-ea"/>
                <a:cs typeface="Times New Roman" pitchFamily="18" charset="0"/>
              </a:rPr>
              <a:t>    обработки персональных  данных </a:t>
            </a:r>
            <a:endParaRPr lang="ru-RU" dirty="0">
              <a:solidFill>
                <a:schemeClr val="tx1"/>
              </a:solidFill>
              <a:latin typeface="Times New Roman" pitchFamily="18" charset="0"/>
              <a:cs typeface="Times New Roman" pitchFamily="18" charset="0"/>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Рисунок 3" descr="iк.jpg">
            <a:extLst>
              <a:ext uri="{FF2B5EF4-FFF2-40B4-BE49-F238E27FC236}">
                <a16:creationId xmlns:a16="http://schemas.microsoft.com/office/drawing/2014/main" id="{4E65E1C7-42D6-413E-A768-F75D088765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5743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Содержимое 1">
            <a:extLst>
              <a:ext uri="{FF2B5EF4-FFF2-40B4-BE49-F238E27FC236}">
                <a16:creationId xmlns:a16="http://schemas.microsoft.com/office/drawing/2014/main" id="{B36C8FE7-0F06-4780-8189-1ED6ADE01EEA}"/>
              </a:ext>
            </a:extLst>
          </p:cNvPr>
          <p:cNvSpPr>
            <a:spLocks noGrp="1"/>
          </p:cNvSpPr>
          <p:nvPr>
            <p:ph idx="1"/>
          </p:nvPr>
        </p:nvSpPr>
        <p:spPr>
          <a:xfrm>
            <a:off x="250825" y="1773238"/>
            <a:ext cx="8642350" cy="4032250"/>
          </a:xfrm>
        </p:spPr>
        <p:txBody>
          <a:bodyPr/>
          <a:lstStyle/>
          <a:p>
            <a:pPr marL="0" indent="447675" algn="just" eaLnBrk="1" hangingPunct="1">
              <a:buClr>
                <a:srgbClr val="2DA2BF"/>
              </a:buClr>
              <a:buFont typeface="Wingdings 3" panose="05040102010807070707" pitchFamily="18" charset="2"/>
              <a:buNone/>
            </a:pPr>
            <a:r>
              <a:rPr lang="ru-RU" altLang="ru-RU" sz="2600" dirty="0">
                <a:latin typeface="Times New Roman" panose="02020603050405020304" pitchFamily="18" charset="0"/>
                <a:cs typeface="Times New Roman" panose="02020603050405020304" pitchFamily="18" charset="0"/>
              </a:rPr>
              <a:t>В связи с необходимостью предварительного согласования проверок с органами прокуратуры, проверки операторов, осуществляющих обработку персональных данных, запланированные на 2-е полугодие 2021 года отменены.</a:t>
            </a:r>
          </a:p>
          <a:p>
            <a:pPr marL="0" indent="447675" algn="just" eaLnBrk="1" hangingPunct="1">
              <a:buClr>
                <a:srgbClr val="2DA2BF"/>
              </a:buClr>
              <a:buFont typeface="Wingdings 3" panose="05040102010807070707" pitchFamily="18" charset="2"/>
              <a:buNone/>
            </a:pPr>
            <a:r>
              <a:rPr lang="ru-RU" altLang="ru-RU" sz="2600" dirty="0">
                <a:latin typeface="Times New Roman" panose="02020603050405020304" pitchFamily="18" charset="0"/>
                <a:cs typeface="Times New Roman" panose="02020603050405020304" pitchFamily="18" charset="0"/>
              </a:rPr>
              <a:t>В настоящее время осуществляется планирование контрольно-надзорных мероприятий на 2022 год.</a:t>
            </a:r>
          </a:p>
        </p:txBody>
      </p:sp>
      <p:sp>
        <p:nvSpPr>
          <p:cNvPr id="3" name="Заголовок 2">
            <a:extLst>
              <a:ext uri="{FF2B5EF4-FFF2-40B4-BE49-F238E27FC236}">
                <a16:creationId xmlns:a16="http://schemas.microsoft.com/office/drawing/2014/main" id="{9F483C65-DAA8-423A-951F-8618E030816C}"/>
              </a:ext>
            </a:extLst>
          </p:cNvPr>
          <p:cNvSpPr>
            <a:spLocks noGrp="1"/>
          </p:cNvSpPr>
          <p:nvPr>
            <p:ph type="title"/>
          </p:nvPr>
        </p:nvSpPr>
        <p:spPr>
          <a:xfrm>
            <a:off x="1313955" y="377825"/>
            <a:ext cx="7579220" cy="1143000"/>
          </a:xfrm>
        </p:spPr>
        <p:txBody>
          <a:bodyPr>
            <a:normAutofit fontScale="90000"/>
          </a:bodyPr>
          <a:lstStyle/>
          <a:p>
            <a:pPr marL="109728" algn="ctr" eaLnBrk="1" fontAlgn="auto" hangingPunct="1">
              <a:spcBef>
                <a:spcPts val="400"/>
              </a:spcBef>
              <a:spcAft>
                <a:spcPts val="0"/>
              </a:spcAft>
              <a:defRPr/>
            </a:pPr>
            <a:r>
              <a:rPr lang="ru-RU" sz="3000" dirty="0">
                <a:solidFill>
                  <a:prstClr val="black"/>
                </a:solidFill>
                <a:effectLst/>
                <a:latin typeface="Times New Roman" pitchFamily="18" charset="0"/>
                <a:ea typeface="+mn-ea"/>
                <a:cs typeface="Times New Roman" pitchFamily="18" charset="0"/>
              </a:rPr>
              <a:t>Государственный контроль за соответствием     </a:t>
            </a:r>
            <a:br>
              <a:rPr lang="ru-RU" sz="3000" dirty="0">
                <a:solidFill>
                  <a:prstClr val="black"/>
                </a:solidFill>
                <a:effectLst/>
                <a:latin typeface="Times New Roman" pitchFamily="18" charset="0"/>
                <a:ea typeface="+mn-ea"/>
                <a:cs typeface="Times New Roman" pitchFamily="18" charset="0"/>
              </a:rPr>
            </a:br>
            <a:r>
              <a:rPr lang="ru-RU" sz="3000" dirty="0">
                <a:solidFill>
                  <a:prstClr val="black"/>
                </a:solidFill>
                <a:effectLst/>
                <a:latin typeface="Times New Roman" pitchFamily="18" charset="0"/>
                <a:ea typeface="+mn-ea"/>
                <a:cs typeface="Times New Roman" pitchFamily="18" charset="0"/>
              </a:rPr>
              <a:t>    обработки персональных  данных </a:t>
            </a:r>
            <a:endParaRPr lang="ru-RU" dirty="0">
              <a:solidFill>
                <a:schemeClr val="tx1"/>
              </a:solidFill>
              <a:latin typeface="Times New Roman" pitchFamily="18" charset="0"/>
              <a:cs typeface="Times New Roman" pitchFamily="18" charset="0"/>
            </a:endParaRPr>
          </a:p>
        </p:txBody>
      </p:sp>
      <p:pic>
        <p:nvPicPr>
          <p:cNvPr id="34821" name="Рисунок 3" descr="iм.jpg">
            <a:extLst>
              <a:ext uri="{FF2B5EF4-FFF2-40B4-BE49-F238E27FC236}">
                <a16:creationId xmlns:a16="http://schemas.microsoft.com/office/drawing/2014/main" id="{2884495C-B667-400B-9AB0-AC020D1ED2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651375"/>
            <a:ext cx="29972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09F5022D-4031-4683-9ED2-9F3A070EDDEE}"/>
              </a:ext>
            </a:extLst>
          </p:cNvPr>
          <p:cNvSpPr>
            <a:spLocks noGrp="1"/>
          </p:cNvSpPr>
          <p:nvPr>
            <p:ph type="title"/>
          </p:nvPr>
        </p:nvSpPr>
        <p:spPr>
          <a:xfrm>
            <a:off x="474663" y="350119"/>
            <a:ext cx="8229599" cy="1143000"/>
          </a:xfrm>
        </p:spPr>
        <p:txBody>
          <a:bodyPr>
            <a:noAutofit/>
          </a:bodyPr>
          <a:lstStyle/>
          <a:p>
            <a:pPr marL="109728" algn="ctr" eaLnBrk="1" fontAlgn="auto" hangingPunct="1">
              <a:spcBef>
                <a:spcPts val="400"/>
              </a:spcBef>
              <a:spcAft>
                <a:spcPts val="0"/>
              </a:spcAft>
              <a:defRPr/>
            </a:pPr>
            <a:r>
              <a:rPr lang="ru-RU" sz="2700" dirty="0">
                <a:solidFill>
                  <a:prstClr val="black"/>
                </a:solidFill>
                <a:effectLst/>
                <a:latin typeface="Times New Roman" pitchFamily="18" charset="0"/>
                <a:ea typeface="+mn-ea"/>
                <a:cs typeface="Times New Roman" pitchFamily="18" charset="0"/>
              </a:rPr>
              <a:t>Административная ответственность </a:t>
            </a:r>
            <a:br>
              <a:rPr lang="ru-RU" sz="2700" dirty="0">
                <a:solidFill>
                  <a:prstClr val="black"/>
                </a:solidFill>
                <a:effectLst/>
                <a:latin typeface="Times New Roman" pitchFamily="18" charset="0"/>
                <a:ea typeface="+mn-ea"/>
                <a:cs typeface="Times New Roman" pitchFamily="18" charset="0"/>
              </a:rPr>
            </a:br>
            <a:r>
              <a:rPr lang="ru-RU" sz="2700" dirty="0">
                <a:solidFill>
                  <a:prstClr val="black"/>
                </a:solidFill>
                <a:effectLst/>
                <a:latin typeface="Times New Roman" pitchFamily="18" charset="0"/>
                <a:ea typeface="+mn-ea"/>
                <a:cs typeface="Times New Roman" pitchFamily="18" charset="0"/>
              </a:rPr>
              <a:t>за </a:t>
            </a:r>
            <a:r>
              <a:rPr lang="ru-RU" sz="2700" dirty="0">
                <a:solidFill>
                  <a:prstClr val="black"/>
                </a:solidFill>
                <a:effectLst/>
                <a:latin typeface="Times New Roman" panose="02020603050405020304" pitchFamily="18" charset="0"/>
                <a:ea typeface="Times New Roman" panose="02020603050405020304" pitchFamily="18" charset="0"/>
                <a:cs typeface="+mn-cs"/>
              </a:rPr>
              <a:t>административные правонарушения в области персональных данных</a:t>
            </a:r>
            <a:endParaRPr lang="ru-RU" sz="2700" dirty="0">
              <a:solidFill>
                <a:schemeClr val="tx1"/>
              </a:solidFill>
            </a:endParaRPr>
          </a:p>
        </p:txBody>
      </p:sp>
      <p:sp>
        <p:nvSpPr>
          <p:cNvPr id="36867" name="Содержимое 1">
            <a:extLst>
              <a:ext uri="{FF2B5EF4-FFF2-40B4-BE49-F238E27FC236}">
                <a16:creationId xmlns:a16="http://schemas.microsoft.com/office/drawing/2014/main" id="{7FCB839A-5150-4494-B662-F4EAE8CC77D9}"/>
              </a:ext>
            </a:extLst>
          </p:cNvPr>
          <p:cNvSpPr>
            <a:spLocks/>
          </p:cNvSpPr>
          <p:nvPr/>
        </p:nvSpPr>
        <p:spPr bwMode="auto">
          <a:xfrm>
            <a:off x="179388" y="1700213"/>
            <a:ext cx="878522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47675">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just" eaLnBrk="1" hangingPunct="1">
              <a:lnSpc>
                <a:spcPct val="80000"/>
              </a:lnSpc>
              <a:buFont typeface="Wingdings 3" panose="05040102010807070707" pitchFamily="18" charset="2"/>
              <a:buNone/>
            </a:pPr>
            <a:r>
              <a:rPr lang="ru-RU" altLang="ru-RU" sz="1500">
                <a:latin typeface="Times New Roman" panose="02020603050405020304" pitchFamily="18" charset="0"/>
                <a:cs typeface="Times New Roman" panose="02020603050405020304" pitchFamily="18" charset="0"/>
              </a:rPr>
              <a:t>Федеральным законом от 24.02.2021 № 19-ФЗ внесены изменения в статью 13.11 КоАП РФ.</a:t>
            </a:r>
            <a:endParaRPr lang="ru-RU" altLang="ru-RU" sz="1300">
              <a:latin typeface="Times New Roman" panose="02020603050405020304" pitchFamily="18" charset="0"/>
              <a:cs typeface="Times New Roman" panose="02020603050405020304" pitchFamily="18" charset="0"/>
            </a:endParaRPr>
          </a:p>
          <a:p>
            <a:pPr algn="just" eaLnBrk="1" hangingPunct="1">
              <a:lnSpc>
                <a:spcPct val="80000"/>
              </a:lnSpc>
              <a:buFont typeface="Wingdings 3" panose="05040102010807070707" pitchFamily="18" charset="2"/>
              <a:buNone/>
            </a:pPr>
            <a:r>
              <a:rPr lang="ru-RU" altLang="ru-RU" sz="1500">
                <a:latin typeface="Times New Roman" panose="02020603050405020304" pitchFamily="18" charset="0"/>
                <a:cs typeface="Times New Roman" panose="02020603050405020304" pitchFamily="18" charset="0"/>
              </a:rPr>
              <a:t>Данные изменения касаются:</a:t>
            </a:r>
            <a:endParaRPr lang="ru-RU" altLang="ru-RU" sz="1300">
              <a:latin typeface="Times New Roman" panose="02020603050405020304" pitchFamily="18" charset="0"/>
              <a:cs typeface="Times New Roman" panose="02020603050405020304" pitchFamily="18" charset="0"/>
            </a:endParaRPr>
          </a:p>
          <a:p>
            <a:pPr algn="just" eaLnBrk="1" hangingPunct="1">
              <a:lnSpc>
                <a:spcPct val="80000"/>
              </a:lnSpc>
              <a:buFont typeface="Wingdings 3" panose="05040102010807070707" pitchFamily="18" charset="2"/>
              <a:buNone/>
            </a:pPr>
            <a:r>
              <a:rPr lang="ru-RU" altLang="ru-RU" sz="1500">
                <a:latin typeface="Times New Roman" panose="02020603050405020304" pitchFamily="18" charset="0"/>
                <a:cs typeface="Times New Roman" panose="02020603050405020304" pitchFamily="18" charset="0"/>
              </a:rPr>
              <a:t>1) увеличения размера административного штрафа, предусмотренного частями 1-7 статьи 13.11 КоАП РФ;</a:t>
            </a:r>
            <a:endParaRPr lang="ru-RU" altLang="ru-RU" sz="1300">
              <a:latin typeface="Times New Roman" panose="02020603050405020304" pitchFamily="18" charset="0"/>
              <a:cs typeface="Times New Roman" panose="02020603050405020304" pitchFamily="18" charset="0"/>
            </a:endParaRPr>
          </a:p>
          <a:p>
            <a:pPr algn="just" eaLnBrk="1" hangingPunct="1">
              <a:lnSpc>
                <a:spcPct val="80000"/>
              </a:lnSpc>
              <a:buFont typeface="Wingdings 3" panose="05040102010807070707" pitchFamily="18" charset="2"/>
              <a:buNone/>
            </a:pPr>
            <a:r>
              <a:rPr lang="ru-RU" altLang="ru-RU" sz="1500">
                <a:latin typeface="Times New Roman" panose="02020603050405020304" pitchFamily="18" charset="0"/>
                <a:cs typeface="Times New Roman" panose="02020603050405020304" pitchFamily="18" charset="0"/>
              </a:rPr>
              <a:t>2) дополнения статьи 13.11 КоАП РФ новыми частями, согласно которым устанавливается административная ответственность за повторные административные нарушения, предусмотренные частями 1, 2, 5 статьи 13.11 КоАП РФ соответственно.</a:t>
            </a:r>
            <a:endParaRPr lang="ru-RU" altLang="ru-RU" sz="1300">
              <a:latin typeface="Times New Roman" panose="02020603050405020304" pitchFamily="18" charset="0"/>
              <a:cs typeface="Times New Roman" panose="02020603050405020304" pitchFamily="18" charset="0"/>
            </a:endParaRPr>
          </a:p>
          <a:p>
            <a:pPr algn="just" eaLnBrk="1" hangingPunct="1">
              <a:lnSpc>
                <a:spcPct val="80000"/>
              </a:lnSpc>
              <a:buFont typeface="Wingdings 3" panose="05040102010807070707" pitchFamily="18" charset="2"/>
              <a:buNone/>
            </a:pPr>
            <a:r>
              <a:rPr lang="ru-RU" altLang="ru-RU" sz="1500">
                <a:latin typeface="Times New Roman" panose="02020603050405020304" pitchFamily="18" charset="0"/>
                <a:cs typeface="Times New Roman" panose="02020603050405020304" pitchFamily="18" charset="0"/>
              </a:rPr>
              <a:t>- ч. 1.1 ст. 13.11 КоАП РФ – за повторную обработку персональных данных в случаях, не предусмотренных законодательством;</a:t>
            </a:r>
            <a:endParaRPr lang="ru-RU" altLang="ru-RU" sz="1300">
              <a:latin typeface="Times New Roman" panose="02020603050405020304" pitchFamily="18" charset="0"/>
              <a:cs typeface="Times New Roman" panose="02020603050405020304" pitchFamily="18" charset="0"/>
            </a:endParaRPr>
          </a:p>
          <a:p>
            <a:pPr algn="just" eaLnBrk="1" hangingPunct="1">
              <a:lnSpc>
                <a:spcPct val="80000"/>
              </a:lnSpc>
              <a:buFont typeface="Wingdings 3" panose="05040102010807070707" pitchFamily="18" charset="2"/>
              <a:buNone/>
            </a:pPr>
            <a:r>
              <a:rPr lang="ru-RU" altLang="ru-RU" sz="1500">
                <a:latin typeface="Times New Roman" panose="02020603050405020304" pitchFamily="18" charset="0"/>
                <a:cs typeface="Times New Roman" panose="02020603050405020304" pitchFamily="18" charset="0"/>
              </a:rPr>
              <a:t>- ч. 2.1 ст. 13.11 КоАП РФ – за повторную обработку персональных данных без согласия в письменной форме;</a:t>
            </a:r>
            <a:endParaRPr lang="ru-RU" altLang="ru-RU" sz="1300">
              <a:latin typeface="Times New Roman" panose="02020603050405020304" pitchFamily="18" charset="0"/>
              <a:cs typeface="Times New Roman" panose="02020603050405020304" pitchFamily="18" charset="0"/>
            </a:endParaRPr>
          </a:p>
          <a:p>
            <a:pPr algn="just" eaLnBrk="1" hangingPunct="1">
              <a:lnSpc>
                <a:spcPct val="80000"/>
              </a:lnSpc>
              <a:buFont typeface="Wingdings 3" panose="05040102010807070707" pitchFamily="18" charset="2"/>
              <a:buNone/>
            </a:pPr>
            <a:r>
              <a:rPr lang="ru-RU" altLang="ru-RU" sz="1500">
                <a:latin typeface="Times New Roman" panose="02020603050405020304" pitchFamily="18" charset="0"/>
                <a:cs typeface="Times New Roman" panose="02020603050405020304" pitchFamily="18" charset="0"/>
              </a:rPr>
              <a:t>- ч. 5.1 ст. 13.11 КоАП РФ – за повторное невыполнение оператором  требования субъекта персональных данных или уполномоченного органа об уточнении персональных данных, их блокирования или уничтожения;</a:t>
            </a:r>
            <a:endParaRPr lang="ru-RU" altLang="ru-RU" sz="1300">
              <a:latin typeface="Times New Roman" panose="02020603050405020304" pitchFamily="18" charset="0"/>
              <a:cs typeface="Times New Roman" panose="02020603050405020304" pitchFamily="18" charset="0"/>
            </a:endParaRPr>
          </a:p>
          <a:p>
            <a:pPr algn="just" eaLnBrk="1" hangingPunct="1">
              <a:lnSpc>
                <a:spcPct val="80000"/>
              </a:lnSpc>
              <a:buFont typeface="Wingdings 3" panose="05040102010807070707" pitchFamily="18" charset="2"/>
              <a:buNone/>
            </a:pPr>
            <a:r>
              <a:rPr lang="ru-RU" altLang="ru-RU" sz="1500">
                <a:latin typeface="Times New Roman" panose="02020603050405020304" pitchFamily="18" charset="0"/>
                <a:cs typeface="Times New Roman" panose="02020603050405020304" pitchFamily="18" charset="0"/>
              </a:rPr>
              <a:t>3) срок давности привлечения к административной ответственности за административные правонарушения в области персональных данных увеличен до одного года.</a:t>
            </a:r>
            <a:endParaRPr lang="ru-RU" altLang="ru-RU" sz="1300">
              <a:latin typeface="Times New Roman" panose="02020603050405020304" pitchFamily="18" charset="0"/>
              <a:cs typeface="Times New Roman" panose="02020603050405020304" pitchFamily="18" charset="0"/>
            </a:endParaRPr>
          </a:p>
          <a:p>
            <a:pPr algn="just" eaLnBrk="1" hangingPunct="1">
              <a:lnSpc>
                <a:spcPct val="80000"/>
              </a:lnSpc>
              <a:buFont typeface="Wingdings 3" panose="05040102010807070707" pitchFamily="18" charset="2"/>
              <a:buNone/>
            </a:pPr>
            <a:r>
              <a:rPr lang="ru-RU" altLang="ru-RU" sz="1500">
                <a:latin typeface="Times New Roman" panose="02020603050405020304" pitchFamily="18" charset="0"/>
                <a:cs typeface="Times New Roman" panose="02020603050405020304" pitchFamily="18" charset="0"/>
              </a:rPr>
              <a:t>Изменения в КоАП РФ в области персональных данных вступили в силу 27.03.2021.</a:t>
            </a:r>
          </a:p>
          <a:p>
            <a:pPr eaLnBrk="1" hangingPunct="1">
              <a:lnSpc>
                <a:spcPct val="80000"/>
              </a:lnSpc>
            </a:pPr>
            <a:endParaRPr lang="ru-RU" altLang="ru-RU" sz="1500"/>
          </a:p>
        </p:txBody>
      </p:sp>
      <p:pic>
        <p:nvPicPr>
          <p:cNvPr id="36868" name="Picture 7" descr="administr[1]">
            <a:extLst>
              <a:ext uri="{FF2B5EF4-FFF2-40B4-BE49-F238E27FC236}">
                <a16:creationId xmlns:a16="http://schemas.microsoft.com/office/drawing/2014/main" id="{0D2747A9-7FBF-4A88-9698-CC7B1B564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5395913"/>
            <a:ext cx="277177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68" name="Rectangle 60">
            <a:extLst>
              <a:ext uri="{FF2B5EF4-FFF2-40B4-BE49-F238E27FC236}">
                <a16:creationId xmlns:a16="http://schemas.microsoft.com/office/drawing/2014/main" id="{E958DF3C-1B62-492C-90AE-BB708DC65C0F}"/>
              </a:ext>
            </a:extLst>
          </p:cNvPr>
          <p:cNvSpPr>
            <a:spLocks noGrp="1" noChangeArrowheads="1"/>
          </p:cNvSpPr>
          <p:nvPr>
            <p:ph type="ctrTitle" idx="4294967295"/>
          </p:nvPr>
        </p:nvSpPr>
        <p:spPr bwMode="auto">
          <a:xfrm>
            <a:off x="323850" y="1052513"/>
            <a:ext cx="8569325" cy="14700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defRPr/>
            </a:pPr>
            <a:r>
              <a:rPr lang="ru-RU" altLang="ru-RU" sz="5600">
                <a:effectLst/>
                <a:latin typeface="Times New Roman" panose="02020603050405020304" pitchFamily="18" charset="0"/>
              </a:rPr>
              <a:t>Благодарю за внимание!</a:t>
            </a:r>
          </a:p>
        </p:txBody>
      </p:sp>
      <p:pic>
        <p:nvPicPr>
          <p:cNvPr id="37891" name="Picture 86" descr="clapping_hands_PNG36[1]">
            <a:extLst>
              <a:ext uri="{FF2B5EF4-FFF2-40B4-BE49-F238E27FC236}">
                <a16:creationId xmlns:a16="http://schemas.microsoft.com/office/drawing/2014/main" id="{4B5BA94A-A0CA-4A62-AD25-B828C0891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852738"/>
            <a:ext cx="3967162"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Объект 4">
            <a:extLst>
              <a:ext uri="{FF2B5EF4-FFF2-40B4-BE49-F238E27FC236}">
                <a16:creationId xmlns:a16="http://schemas.microsoft.com/office/drawing/2014/main" id="{6DC8B586-18AD-4CCA-AA55-41DC60B1C87D}"/>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596188" y="5310188"/>
            <a:ext cx="1547812" cy="1547812"/>
          </a:xfrm>
        </p:spPr>
      </p:pic>
      <p:sp>
        <p:nvSpPr>
          <p:cNvPr id="3" name="Заголовок 2">
            <a:extLst>
              <a:ext uri="{FF2B5EF4-FFF2-40B4-BE49-F238E27FC236}">
                <a16:creationId xmlns:a16="http://schemas.microsoft.com/office/drawing/2014/main" id="{9CD740D8-8A95-44C1-AE07-109AC55EA50A}"/>
              </a:ext>
            </a:extLst>
          </p:cNvPr>
          <p:cNvSpPr>
            <a:spLocks noGrp="1"/>
          </p:cNvSpPr>
          <p:nvPr>
            <p:ph type="title" idx="4294967295"/>
          </p:nvPr>
        </p:nvSpPr>
        <p:spPr>
          <a:xfrm>
            <a:off x="424199" y="22385"/>
            <a:ext cx="8229600" cy="1143000"/>
          </a:xfrm>
        </p:spPr>
        <p:txBody>
          <a:bodyPr rtlCol="0"/>
          <a:lstStyle/>
          <a:p>
            <a:pPr algn="ctr" eaLnBrk="1" fontAlgn="auto" hangingPunct="1">
              <a:spcAft>
                <a:spcPts val="0"/>
              </a:spcAft>
              <a:defRPr/>
            </a:pPr>
            <a:r>
              <a:rPr lang="ru-RU" sz="2700" dirty="0">
                <a:solidFill>
                  <a:prstClr val="black"/>
                </a:solidFill>
                <a:effectLst/>
                <a:latin typeface="Times New Roman" pitchFamily="18" charset="0"/>
                <a:cs typeface="Times New Roman" pitchFamily="18" charset="0"/>
              </a:rPr>
              <a:t>Согласие </a:t>
            </a:r>
            <a:br>
              <a:rPr lang="ru-RU" sz="2700" dirty="0">
                <a:solidFill>
                  <a:prstClr val="black"/>
                </a:solidFill>
                <a:effectLst/>
                <a:latin typeface="Times New Roman" pitchFamily="18" charset="0"/>
                <a:cs typeface="Times New Roman" pitchFamily="18" charset="0"/>
              </a:rPr>
            </a:br>
            <a:r>
              <a:rPr lang="ru-RU" sz="2700" dirty="0">
                <a:solidFill>
                  <a:prstClr val="black"/>
                </a:solidFill>
                <a:effectLst/>
                <a:latin typeface="Times New Roman" pitchFamily="18" charset="0"/>
                <a:cs typeface="Times New Roman" pitchFamily="18" charset="0"/>
              </a:rPr>
              <a:t>на распространение персональных данных</a:t>
            </a:r>
            <a:endParaRPr lang="ru-RU" sz="2800" dirty="0">
              <a:solidFill>
                <a:schemeClr val="tx1"/>
              </a:solidFill>
              <a:latin typeface="Times New Roman" pitchFamily="18" charset="0"/>
              <a:cs typeface="Times New Roman" pitchFamily="18" charset="0"/>
            </a:endParaRPr>
          </a:p>
        </p:txBody>
      </p:sp>
      <p:pic>
        <p:nvPicPr>
          <p:cNvPr id="12292" name="Picture 4" descr="j0196400">
            <a:extLst>
              <a:ext uri="{FF2B5EF4-FFF2-40B4-BE49-F238E27FC236}">
                <a16:creationId xmlns:a16="http://schemas.microsoft.com/office/drawing/2014/main" id="{011629E2-5EB9-47D4-8D60-E63CC3397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745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Прямоугольник 5">
            <a:extLst>
              <a:ext uri="{FF2B5EF4-FFF2-40B4-BE49-F238E27FC236}">
                <a16:creationId xmlns:a16="http://schemas.microsoft.com/office/drawing/2014/main" id="{34508D8D-12A3-4D1D-9EB3-1780F779CB24}"/>
              </a:ext>
            </a:extLst>
          </p:cNvPr>
          <p:cNvSpPr>
            <a:spLocks noChangeArrowheads="1"/>
          </p:cNvSpPr>
          <p:nvPr/>
        </p:nvSpPr>
        <p:spPr bwMode="auto">
          <a:xfrm>
            <a:off x="457200" y="1336675"/>
            <a:ext cx="8424863"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lnSpc>
                <a:spcPct val="107000"/>
              </a:lnSpc>
            </a:pPr>
            <a:r>
              <a:rPr lang="ru-RU" altLang="ru-RU" sz="2200">
                <a:cs typeface="Times New Roman" panose="02020603050405020304" pitchFamily="18" charset="0"/>
              </a:rPr>
              <a:t>Федеральным законом от 30.12.2020 №519-ФЗ в Федеральный закон от 27.07.2021 № 152-ФЗ «О персональных данных» внесены изменения.</a:t>
            </a:r>
            <a:endParaRPr lang="ru-RU" altLang="ru-RU" sz="2200">
              <a:latin typeface="Calibri" panose="020F0502020204030204" pitchFamily="34" charset="0"/>
              <a:ea typeface="Calibri" panose="020F0502020204030204" pitchFamily="34" charset="0"/>
              <a:cs typeface="Times New Roman" panose="02020603050405020304" pitchFamily="18" charset="0"/>
            </a:endParaRPr>
          </a:p>
          <a:p>
            <a:pPr algn="just" eaLnBrk="1" hangingPunct="1">
              <a:lnSpc>
                <a:spcPct val="107000"/>
              </a:lnSpc>
            </a:pPr>
            <a:r>
              <a:rPr lang="ru-RU" altLang="ru-RU" sz="2200">
                <a:cs typeface="Times New Roman" panose="02020603050405020304" pitchFamily="18" charset="0"/>
              </a:rPr>
              <a:t>Статья 3 Федерального закона № 152-ФЗ дополнена частью 1.1, которой введено новое понятие: </a:t>
            </a:r>
            <a:r>
              <a:rPr lang="ru-RU" altLang="ru-RU" sz="2200" b="1">
                <a:cs typeface="Times New Roman" panose="02020603050405020304" pitchFamily="18" charset="0"/>
              </a:rPr>
              <a:t>персональные данные, разрешенные субъектом персональных данных для распространения</a:t>
            </a:r>
            <a:r>
              <a:rPr lang="ru-RU" altLang="ru-RU" sz="2200">
                <a:cs typeface="Times New Roman" panose="02020603050405020304" pitchFamily="18" charset="0"/>
              </a:rPr>
              <a:t>. </a:t>
            </a:r>
          </a:p>
          <a:p>
            <a:pPr algn="just" eaLnBrk="1" hangingPunct="1">
              <a:lnSpc>
                <a:spcPct val="107000"/>
              </a:lnSpc>
            </a:pPr>
            <a:r>
              <a:rPr lang="ru-RU" altLang="ru-RU" sz="2200">
                <a:cs typeface="Times New Roman" panose="02020603050405020304" pitchFamily="18" charset="0"/>
              </a:rPr>
              <a:t>Это персональные данные, доступ неограниченного круга лиц к которым предоставлен субъектом персональных данных путем дачи согласия на обработку персональных данных, разрешенных субъектом персональных данных для распространения в порядке, предусмотренном настоящим Федеральным законом. </a:t>
            </a:r>
            <a:endParaRPr lang="ru-RU" altLang="ru-RU" sz="2200">
              <a:latin typeface="Calibri" panose="020F0502020204030204" pitchFamily="34" charset="0"/>
            </a:endParaRPr>
          </a:p>
        </p:txBody>
      </p:sp>
      <p:pic>
        <p:nvPicPr>
          <p:cNvPr id="12294" name="Picture 8" descr="j0285410">
            <a:extLst>
              <a:ext uri="{FF2B5EF4-FFF2-40B4-BE49-F238E27FC236}">
                <a16:creationId xmlns:a16="http://schemas.microsoft.com/office/drawing/2014/main" id="{2BF2679A-6A07-4C2F-AC4E-E60790BDE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258887"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C979CFB2-785B-4BD8-A602-FA40E447C549}"/>
              </a:ext>
            </a:extLst>
          </p:cNvPr>
          <p:cNvSpPr>
            <a:spLocks noGrp="1"/>
          </p:cNvSpPr>
          <p:nvPr>
            <p:ph type="title" idx="4294967295"/>
          </p:nvPr>
        </p:nvSpPr>
        <p:spPr>
          <a:xfrm>
            <a:off x="1265098" y="288260"/>
            <a:ext cx="8340065" cy="1143000"/>
          </a:xfrm>
        </p:spPr>
        <p:txBody>
          <a:bodyPr rtlCol="0">
            <a:normAutofit fontScale="90000"/>
          </a:bodyPr>
          <a:lstStyle/>
          <a:p>
            <a:pPr marL="109728" algn="ctr" eaLnBrk="1" fontAlgn="auto" hangingPunct="1">
              <a:spcBef>
                <a:spcPts val="400"/>
              </a:spcBef>
              <a:spcAft>
                <a:spcPts val="0"/>
              </a:spcAft>
              <a:defRPr/>
            </a:pPr>
            <a:r>
              <a:rPr lang="ru-RU" sz="3000" dirty="0">
                <a:solidFill>
                  <a:prstClr val="black"/>
                </a:solidFill>
                <a:effectLst/>
                <a:latin typeface="Times New Roman" pitchFamily="18" charset="0"/>
                <a:ea typeface="+mn-ea"/>
                <a:cs typeface="Times New Roman" pitchFamily="18" charset="0"/>
              </a:rPr>
              <a:t/>
            </a:r>
            <a:br>
              <a:rPr lang="ru-RU" sz="3000" dirty="0">
                <a:solidFill>
                  <a:prstClr val="black"/>
                </a:solidFill>
                <a:effectLst/>
                <a:latin typeface="Times New Roman" pitchFamily="18" charset="0"/>
                <a:ea typeface="+mn-ea"/>
                <a:cs typeface="Times New Roman" pitchFamily="18" charset="0"/>
              </a:rPr>
            </a:br>
            <a:r>
              <a:rPr lang="ru-RU" sz="3000" dirty="0">
                <a:solidFill>
                  <a:prstClr val="black"/>
                </a:solidFill>
                <a:effectLst/>
                <a:latin typeface="Times New Roman" pitchFamily="18" charset="0"/>
                <a:ea typeface="+mn-ea"/>
                <a:cs typeface="Times New Roman" pitchFamily="18" charset="0"/>
              </a:rPr>
              <a:t>Согласие </a:t>
            </a:r>
            <a:br>
              <a:rPr lang="ru-RU" sz="3000" dirty="0">
                <a:solidFill>
                  <a:prstClr val="black"/>
                </a:solidFill>
                <a:effectLst/>
                <a:latin typeface="Times New Roman" pitchFamily="18" charset="0"/>
                <a:ea typeface="+mn-ea"/>
                <a:cs typeface="Times New Roman" pitchFamily="18" charset="0"/>
              </a:rPr>
            </a:br>
            <a:r>
              <a:rPr lang="ru-RU" sz="3000" dirty="0">
                <a:solidFill>
                  <a:prstClr val="black"/>
                </a:solidFill>
                <a:effectLst/>
                <a:latin typeface="Times New Roman" pitchFamily="18" charset="0"/>
                <a:ea typeface="+mn-ea"/>
                <a:cs typeface="Times New Roman" pitchFamily="18" charset="0"/>
              </a:rPr>
              <a:t>на распространение персональных данных</a:t>
            </a:r>
            <a:br>
              <a:rPr lang="ru-RU" sz="3000" dirty="0">
                <a:solidFill>
                  <a:prstClr val="black"/>
                </a:solidFill>
                <a:effectLst/>
                <a:latin typeface="Times New Roman" pitchFamily="18" charset="0"/>
                <a:ea typeface="+mn-ea"/>
                <a:cs typeface="Times New Roman" pitchFamily="18" charset="0"/>
              </a:rPr>
            </a:br>
            <a:endParaRPr lang="ru-RU" dirty="0">
              <a:solidFill>
                <a:schemeClr val="tx1"/>
              </a:solidFill>
              <a:latin typeface="Times New Roman" pitchFamily="18" charset="0"/>
              <a:cs typeface="Times New Roman" pitchFamily="18" charset="0"/>
            </a:endParaRPr>
          </a:p>
        </p:txBody>
      </p:sp>
      <p:pic>
        <p:nvPicPr>
          <p:cNvPr id="13315" name="Рисунок 3" descr="iо.jpg">
            <a:extLst>
              <a:ext uri="{FF2B5EF4-FFF2-40B4-BE49-F238E27FC236}">
                <a16:creationId xmlns:a16="http://schemas.microsoft.com/office/drawing/2014/main" id="{BC9E271E-4FDF-4B6E-8E9E-D7735399BB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796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5">
            <a:extLst>
              <a:ext uri="{FF2B5EF4-FFF2-40B4-BE49-F238E27FC236}">
                <a16:creationId xmlns:a16="http://schemas.microsoft.com/office/drawing/2014/main" id="{BAB0A63C-E213-477B-B2AF-53FB257DC002}"/>
              </a:ext>
            </a:extLst>
          </p:cNvPr>
          <p:cNvSpPr txBox="1">
            <a:spLocks noChangeArrowheads="1"/>
          </p:cNvSpPr>
          <p:nvPr/>
        </p:nvSpPr>
        <p:spPr bwMode="auto">
          <a:xfrm>
            <a:off x="323850" y="1989138"/>
            <a:ext cx="8501063"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lnSpc>
                <a:spcPct val="107000"/>
              </a:lnSpc>
            </a:pPr>
            <a:r>
              <a:rPr lang="ru-RU" altLang="ru-RU" sz="3000">
                <a:solidFill>
                  <a:srgbClr val="000000"/>
                </a:solidFill>
                <a:cs typeface="Times New Roman" panose="02020603050405020304" pitchFamily="18" charset="0"/>
              </a:rPr>
              <a:t>Изменения, касающиеся согласия субъекта персональных данных, разрешенных субъектом персональных данных для распространения, изложены в статье </a:t>
            </a:r>
            <a:r>
              <a:rPr lang="ru-RU" altLang="ru-RU" sz="3000">
                <a:cs typeface="Times New Roman" panose="02020603050405020304" pitchFamily="18" charset="0"/>
              </a:rPr>
              <a:t>10.1</a:t>
            </a:r>
            <a:r>
              <a:rPr lang="ru-RU" altLang="ru-RU" sz="3000">
                <a:solidFill>
                  <a:srgbClr val="000000"/>
                </a:solidFill>
                <a:cs typeface="Times New Roman" panose="02020603050405020304" pitchFamily="18" charset="0"/>
              </a:rPr>
              <a:t> </a:t>
            </a:r>
            <a:r>
              <a:rPr lang="ru-RU" altLang="ru-RU" sz="3000">
                <a:cs typeface="Times New Roman" panose="02020603050405020304" pitchFamily="18" charset="0"/>
              </a:rPr>
              <a:t>«Особенности обработки персональных данных, разрешенных субъектом персональных данных для распространения».</a:t>
            </a:r>
            <a:endParaRPr lang="ru-RU" altLang="ru-RU" sz="3000">
              <a:latin typeface="Calibri" panose="020F0502020204030204" pitchFamily="34" charset="0"/>
              <a:ea typeface="Calibri" panose="020F0502020204030204" pitchFamily="34" charset="0"/>
              <a:cs typeface="Times New Roman" panose="02020603050405020304" pitchFamily="18" charset="0"/>
            </a:endParaRPr>
          </a:p>
        </p:txBody>
      </p:sp>
      <p:pic>
        <p:nvPicPr>
          <p:cNvPr id="13317" name="Picture 66" descr="2020-12-24-16-26-37-edited[1]">
            <a:extLst>
              <a:ext uri="{FF2B5EF4-FFF2-40B4-BE49-F238E27FC236}">
                <a16:creationId xmlns:a16="http://schemas.microsoft.com/office/drawing/2014/main" id="{6C91B931-CADA-4958-B151-0B504D6D4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275" y="5238750"/>
            <a:ext cx="28797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5">
            <a:extLst>
              <a:ext uri="{FF2B5EF4-FFF2-40B4-BE49-F238E27FC236}">
                <a16:creationId xmlns:a16="http://schemas.microsoft.com/office/drawing/2014/main" id="{CE4D09CE-9FD7-4CB8-AE01-9B9B17153578}"/>
              </a:ext>
            </a:extLst>
          </p:cNvPr>
          <p:cNvSpPr txBox="1">
            <a:spLocks noChangeArrowheads="1"/>
          </p:cNvSpPr>
          <p:nvPr/>
        </p:nvSpPr>
        <p:spPr bwMode="auto">
          <a:xfrm>
            <a:off x="349250" y="1989138"/>
            <a:ext cx="84709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lnSpc>
                <a:spcPct val="107000"/>
              </a:lnSpc>
            </a:pPr>
            <a:r>
              <a:rPr lang="ru-RU" altLang="ru-RU" sz="3200">
                <a:cs typeface="Times New Roman" panose="02020603050405020304" pitchFamily="18" charset="0"/>
              </a:rPr>
              <a:t>Требования к содержанию согласия на обработку персональных данных, разрешенных субъектом персональных данных для распространения, установлены приказом Роскомнадзора от 24.02.2021 №18.</a:t>
            </a:r>
            <a:endParaRPr lang="ru-RU" altLang="ru-RU" sz="3200">
              <a:latin typeface="Calibri" panose="020F0502020204030204" pitchFamily="34" charset="0"/>
              <a:ea typeface="Calibri" panose="020F0502020204030204" pitchFamily="34" charset="0"/>
              <a:cs typeface="Times New Roman" panose="02020603050405020304" pitchFamily="18" charset="0"/>
            </a:endParaRPr>
          </a:p>
        </p:txBody>
      </p:sp>
      <p:sp>
        <p:nvSpPr>
          <p:cNvPr id="3" name="Заголовок 2">
            <a:extLst>
              <a:ext uri="{FF2B5EF4-FFF2-40B4-BE49-F238E27FC236}">
                <a16:creationId xmlns:a16="http://schemas.microsoft.com/office/drawing/2014/main" id="{4A4788F7-8511-4F59-9613-E3B0C6508FDF}"/>
              </a:ext>
            </a:extLst>
          </p:cNvPr>
          <p:cNvSpPr>
            <a:spLocks noGrp="1"/>
          </p:cNvSpPr>
          <p:nvPr>
            <p:ph type="title"/>
          </p:nvPr>
        </p:nvSpPr>
        <p:spPr>
          <a:xfrm>
            <a:off x="1049351" y="288260"/>
            <a:ext cx="8544524" cy="1143000"/>
          </a:xfrm>
        </p:spPr>
        <p:txBody>
          <a:bodyPr>
            <a:normAutofit fontScale="90000"/>
          </a:bodyPr>
          <a:lstStyle/>
          <a:p>
            <a:pPr marL="109728" algn="ctr" eaLnBrk="1" fontAlgn="auto" hangingPunct="1">
              <a:spcBef>
                <a:spcPts val="400"/>
              </a:spcBef>
              <a:spcAft>
                <a:spcPts val="0"/>
              </a:spcAft>
              <a:defRPr/>
            </a:pPr>
            <a:r>
              <a:rPr lang="ru-RU" sz="3000" dirty="0">
                <a:solidFill>
                  <a:prstClr val="black"/>
                </a:solidFill>
                <a:effectLst/>
                <a:latin typeface="Times New Roman" pitchFamily="18" charset="0"/>
                <a:ea typeface="+mn-ea"/>
                <a:cs typeface="Times New Roman" pitchFamily="18" charset="0"/>
              </a:rPr>
              <a:t/>
            </a:r>
            <a:br>
              <a:rPr lang="ru-RU" sz="3000" dirty="0">
                <a:solidFill>
                  <a:prstClr val="black"/>
                </a:solidFill>
                <a:effectLst/>
                <a:latin typeface="Times New Roman" pitchFamily="18" charset="0"/>
                <a:ea typeface="+mn-ea"/>
                <a:cs typeface="Times New Roman" pitchFamily="18" charset="0"/>
              </a:rPr>
            </a:br>
            <a:r>
              <a:rPr lang="ru-RU" sz="3000" dirty="0">
                <a:solidFill>
                  <a:prstClr val="black"/>
                </a:solidFill>
                <a:effectLst/>
                <a:latin typeface="Times New Roman" pitchFamily="18" charset="0"/>
                <a:ea typeface="+mn-ea"/>
                <a:cs typeface="Times New Roman" pitchFamily="18" charset="0"/>
              </a:rPr>
              <a:t>Согласие </a:t>
            </a:r>
            <a:br>
              <a:rPr lang="ru-RU" sz="3000" dirty="0">
                <a:solidFill>
                  <a:prstClr val="black"/>
                </a:solidFill>
                <a:effectLst/>
                <a:latin typeface="Times New Roman" pitchFamily="18" charset="0"/>
                <a:ea typeface="+mn-ea"/>
                <a:cs typeface="Times New Roman" pitchFamily="18" charset="0"/>
              </a:rPr>
            </a:br>
            <a:r>
              <a:rPr lang="ru-RU" sz="3000" dirty="0">
                <a:solidFill>
                  <a:prstClr val="black"/>
                </a:solidFill>
                <a:effectLst/>
                <a:latin typeface="Times New Roman" pitchFamily="18" charset="0"/>
                <a:ea typeface="+mn-ea"/>
                <a:cs typeface="Times New Roman" pitchFamily="18" charset="0"/>
              </a:rPr>
              <a:t>на распространение персональных данных</a:t>
            </a:r>
            <a:br>
              <a:rPr lang="ru-RU" sz="3000" dirty="0">
                <a:solidFill>
                  <a:prstClr val="black"/>
                </a:solidFill>
                <a:effectLst/>
                <a:latin typeface="Times New Roman" pitchFamily="18" charset="0"/>
                <a:ea typeface="+mn-ea"/>
                <a:cs typeface="Times New Roman" pitchFamily="18" charset="0"/>
              </a:rPr>
            </a:br>
            <a:endParaRPr lang="ru-RU" dirty="0">
              <a:solidFill>
                <a:schemeClr val="tx1"/>
              </a:solidFill>
              <a:latin typeface="Times New Roman" pitchFamily="18" charset="0"/>
              <a:cs typeface="Times New Roman" pitchFamily="18" charset="0"/>
            </a:endParaRPr>
          </a:p>
        </p:txBody>
      </p:sp>
      <p:pic>
        <p:nvPicPr>
          <p:cNvPr id="14340" name="Picture 56" descr="Prikaz-RKN-o-trebovaniyah-s-soderzhaniyu-soglasiya-na-rasprostranenie-personalnyh-dannyh-pdf-209x300[1]">
            <a:extLst>
              <a:ext uri="{FF2B5EF4-FFF2-40B4-BE49-F238E27FC236}">
                <a16:creationId xmlns:a16="http://schemas.microsoft.com/office/drawing/2014/main" id="{365999CF-2DBA-4FF7-9D7E-4A158B8AF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4076700"/>
            <a:ext cx="19399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Рисунок 3" descr="iо.jpg">
            <a:extLst>
              <a:ext uri="{FF2B5EF4-FFF2-40B4-BE49-F238E27FC236}">
                <a16:creationId xmlns:a16="http://schemas.microsoft.com/office/drawing/2014/main" id="{BEFAEE04-C3B1-4F7C-8C4A-916D89C764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796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4323236-4B8B-4785-B785-7D2479C1CE4E}"/>
              </a:ext>
            </a:extLst>
          </p:cNvPr>
          <p:cNvSpPr>
            <a:spLocks noGrp="1"/>
          </p:cNvSpPr>
          <p:nvPr>
            <p:ph type="title"/>
          </p:nvPr>
        </p:nvSpPr>
        <p:spPr>
          <a:xfrm>
            <a:off x="1259632" y="341313"/>
            <a:ext cx="7632848" cy="1143000"/>
          </a:xfrm>
        </p:spPr>
        <p:txBody>
          <a:bodyPr>
            <a:normAutofit fontScale="90000"/>
          </a:bodyPr>
          <a:lstStyle/>
          <a:p>
            <a:pPr marL="109728" algn="ctr" eaLnBrk="1" fontAlgn="auto" hangingPunct="1">
              <a:spcBef>
                <a:spcPts val="400"/>
              </a:spcBef>
              <a:spcAft>
                <a:spcPts val="0"/>
              </a:spcAft>
              <a:defRPr/>
            </a:pPr>
            <a:r>
              <a:rPr lang="ru-RU" sz="3000" dirty="0">
                <a:solidFill>
                  <a:prstClr val="black"/>
                </a:solidFill>
                <a:effectLst/>
                <a:latin typeface="Times New Roman" pitchFamily="18" charset="0"/>
                <a:ea typeface="+mn-ea"/>
                <a:cs typeface="Times New Roman" pitchFamily="18" charset="0"/>
              </a:rPr>
              <a:t/>
            </a:r>
            <a:br>
              <a:rPr lang="ru-RU" sz="3000" dirty="0">
                <a:solidFill>
                  <a:prstClr val="black"/>
                </a:solidFill>
                <a:effectLst/>
                <a:latin typeface="Times New Roman" pitchFamily="18" charset="0"/>
                <a:ea typeface="+mn-ea"/>
                <a:cs typeface="Times New Roman" pitchFamily="18" charset="0"/>
              </a:rPr>
            </a:br>
            <a:r>
              <a:rPr lang="ru-RU" sz="3000" dirty="0">
                <a:solidFill>
                  <a:prstClr val="black"/>
                </a:solidFill>
                <a:effectLst/>
                <a:latin typeface="Times New Roman" pitchFamily="18" charset="0"/>
                <a:ea typeface="+mn-ea"/>
                <a:cs typeface="Times New Roman" pitchFamily="18" charset="0"/>
              </a:rPr>
              <a:t>Согласие на распространение персональных данных должно содержать:</a:t>
            </a:r>
            <a:br>
              <a:rPr lang="ru-RU" sz="3000" dirty="0">
                <a:solidFill>
                  <a:prstClr val="black"/>
                </a:solidFill>
                <a:effectLst/>
                <a:latin typeface="Times New Roman" pitchFamily="18" charset="0"/>
                <a:ea typeface="+mn-ea"/>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5363" name="TextBox 5">
            <a:extLst>
              <a:ext uri="{FF2B5EF4-FFF2-40B4-BE49-F238E27FC236}">
                <a16:creationId xmlns:a16="http://schemas.microsoft.com/office/drawing/2014/main" id="{683B42D3-58B0-47D8-B88A-BB100294E268}"/>
              </a:ext>
            </a:extLst>
          </p:cNvPr>
          <p:cNvSpPr txBox="1">
            <a:spLocks noChangeArrowheads="1"/>
          </p:cNvSpPr>
          <p:nvPr/>
        </p:nvSpPr>
        <p:spPr bwMode="auto">
          <a:xfrm>
            <a:off x="179388" y="1484313"/>
            <a:ext cx="878522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lnSpc>
                <a:spcPct val="107000"/>
              </a:lnSpc>
            </a:pPr>
            <a:r>
              <a:rPr lang="ru-RU" altLang="ru-RU" sz="2200" dirty="0">
                <a:cs typeface="Times New Roman" panose="02020603050405020304" pitchFamily="18" charset="0"/>
              </a:rPr>
              <a:t>1) фамилию, имя, отчество (при наличии) субъекта  персональных данных;</a:t>
            </a:r>
          </a:p>
          <a:p>
            <a:pPr algn="just" eaLnBrk="1" hangingPunct="1">
              <a:lnSpc>
                <a:spcPct val="107000"/>
              </a:lnSpc>
            </a:pPr>
            <a:r>
              <a:rPr lang="ru-RU" altLang="ru-RU" sz="2200" dirty="0">
                <a:cs typeface="Times New Roman" panose="02020603050405020304" pitchFamily="18" charset="0"/>
              </a:rPr>
              <a:t>2) контактную информацию (номер телефона, адрес электронной почты или почтовый адрес субъекта персональных данных);</a:t>
            </a:r>
          </a:p>
          <a:p>
            <a:pPr algn="just" eaLnBrk="1" hangingPunct="1">
              <a:lnSpc>
                <a:spcPct val="107000"/>
              </a:lnSpc>
            </a:pPr>
            <a:r>
              <a:rPr lang="ru-RU" altLang="ru-RU" sz="2200" dirty="0">
                <a:solidFill>
                  <a:srgbClr val="000000"/>
                </a:solidFill>
                <a:cs typeface="Times New Roman" panose="02020603050405020304" pitchFamily="18" charset="0"/>
              </a:rPr>
              <a:t>3) сведения об операторе-организации: наименование, адрес, указанный в ЕГРЮЛ, ИНН, ОГРН (если он известен субъекту персональных данных);</a:t>
            </a:r>
          </a:p>
          <a:p>
            <a:pPr algn="just" eaLnBrk="1" hangingPunct="1">
              <a:lnSpc>
                <a:spcPct val="107000"/>
              </a:lnSpc>
            </a:pPr>
            <a:r>
              <a:rPr lang="ru-RU" altLang="ru-RU" sz="2200" dirty="0">
                <a:solidFill>
                  <a:srgbClr val="000000"/>
                </a:solidFill>
                <a:cs typeface="Times New Roman" panose="02020603050405020304" pitchFamily="18" charset="0"/>
              </a:rPr>
              <a:t>сведения об операторе-физическом лице: фамилию, имя, отчество (при наличии), место жительства или место пребывания;</a:t>
            </a:r>
          </a:p>
          <a:p>
            <a:pPr algn="just" eaLnBrk="1" hangingPunct="1">
              <a:lnSpc>
                <a:spcPct val="107000"/>
              </a:lnSpc>
            </a:pPr>
            <a:r>
              <a:rPr lang="ru-RU" altLang="ru-RU" sz="2200" dirty="0">
                <a:solidFill>
                  <a:srgbClr val="000000"/>
                </a:solidFill>
                <a:cs typeface="Times New Roman" panose="02020603050405020304" pitchFamily="18" charset="0"/>
              </a:rPr>
              <a:t>сведения об операторе-гражданине, являющемся индивидуальным предпринимателем: фамилию, имя, отчество (при наличии), ИНН, ОГРН (если он известен субъекту персональных данных);</a:t>
            </a:r>
          </a:p>
          <a:p>
            <a:pPr algn="just" eaLnBrk="1" hangingPunct="1">
              <a:lnSpc>
                <a:spcPct val="107000"/>
              </a:lnSpc>
            </a:pPr>
            <a:endParaRPr lang="ru-RU" altLang="ru-RU" sz="2000" dirty="0">
              <a:solidFill>
                <a:srgbClr val="000000"/>
              </a:solidFill>
              <a:cs typeface="Times New Roman" panose="02020603050405020304" pitchFamily="18" charset="0"/>
            </a:endParaRPr>
          </a:p>
          <a:p>
            <a:pPr algn="just" eaLnBrk="1" hangingPunct="1">
              <a:lnSpc>
                <a:spcPct val="107000"/>
              </a:lnSpc>
            </a:pPr>
            <a:endParaRPr lang="ru-RU" altLang="ru-RU" sz="2400" dirty="0">
              <a:cs typeface="Times New Roman" panose="02020603050405020304" pitchFamily="18" charset="0"/>
            </a:endParaRPr>
          </a:p>
          <a:p>
            <a:pPr algn="just" eaLnBrk="1" hangingPunct="1">
              <a:lnSpc>
                <a:spcPct val="107000"/>
              </a:lnSpc>
            </a:pPr>
            <a:endParaRPr lang="ru-RU" altLang="ru-RU" sz="2400" dirty="0">
              <a:cs typeface="Times New Roman" panose="02020603050405020304" pitchFamily="18" charset="0"/>
            </a:endParaRPr>
          </a:p>
          <a:p>
            <a:pPr algn="just" eaLnBrk="1" hangingPunct="1">
              <a:lnSpc>
                <a:spcPct val="107000"/>
              </a:lnSpc>
            </a:pPr>
            <a:endParaRPr lang="ru-RU" altLang="ru-RU"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364" name="Рисунок 3" descr="iо.jpg">
            <a:extLst>
              <a:ext uri="{FF2B5EF4-FFF2-40B4-BE49-F238E27FC236}">
                <a16:creationId xmlns:a16="http://schemas.microsoft.com/office/drawing/2014/main" id="{B90936CE-A296-4010-91FE-201DBE5557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7813"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9" descr="600px-Вероятность_(Священные_скрижали)_by_Анн[1]">
            <a:extLst>
              <a:ext uri="{FF2B5EF4-FFF2-40B4-BE49-F238E27FC236}">
                <a16:creationId xmlns:a16="http://schemas.microsoft.com/office/drawing/2014/main" id="{6114BCA7-D00B-4378-A864-6D92D0F3C6A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008938" y="5516563"/>
            <a:ext cx="1135062"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0" descr="600px-Вероятность_(Священные_скрижали)_by_Анн[1]">
            <a:extLst>
              <a:ext uri="{FF2B5EF4-FFF2-40B4-BE49-F238E27FC236}">
                <a16:creationId xmlns:a16="http://schemas.microsoft.com/office/drawing/2014/main" id="{DBF285AC-9BF3-4631-9A1D-FC7F2F3914D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008938" y="5516563"/>
            <a:ext cx="1135062"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a:extLst>
              <a:ext uri="{FF2B5EF4-FFF2-40B4-BE49-F238E27FC236}">
                <a16:creationId xmlns:a16="http://schemas.microsoft.com/office/drawing/2014/main" id="{85AFF141-1538-46B1-87D2-A1AFB2AB016C}"/>
              </a:ext>
            </a:extLst>
          </p:cNvPr>
          <p:cNvSpPr>
            <a:spLocks noChangeArrowheads="1"/>
          </p:cNvSpPr>
          <p:nvPr/>
        </p:nvSpPr>
        <p:spPr bwMode="auto">
          <a:xfrm>
            <a:off x="241300" y="1504950"/>
            <a:ext cx="8728075"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lnSpc>
                <a:spcPct val="107000"/>
              </a:lnSpc>
            </a:pPr>
            <a:r>
              <a:rPr lang="ru-RU" altLang="ru-RU" sz="2600">
                <a:solidFill>
                  <a:srgbClr val="000000"/>
                </a:solidFill>
                <a:cs typeface="Times New Roman" panose="02020603050405020304" pitchFamily="18" charset="0"/>
              </a:rPr>
              <a:t>4) сведения об информационных ресурсах оператора (адрес, состоящий из наименования протокола (http или https), сервера (www), домена, имени каталога на сервере и имя файла веб-страницы), посредством которых будут осуществляться предоставление доступа неограниченному кругу лиц и иные действия с персональными данными субъекта персональных данных;</a:t>
            </a:r>
          </a:p>
          <a:p>
            <a:pPr algn="just" eaLnBrk="1" hangingPunct="1">
              <a:lnSpc>
                <a:spcPct val="107000"/>
              </a:lnSpc>
            </a:pPr>
            <a:r>
              <a:rPr lang="ru-RU" altLang="ru-RU" sz="2600">
                <a:solidFill>
                  <a:srgbClr val="000000"/>
                </a:solidFill>
                <a:cs typeface="Times New Roman" panose="02020603050405020304" pitchFamily="18" charset="0"/>
              </a:rPr>
              <a:t>5) цель (цели) обработки персональных данных;</a:t>
            </a:r>
          </a:p>
        </p:txBody>
      </p:sp>
      <p:pic>
        <p:nvPicPr>
          <p:cNvPr id="16387" name="Рисунок 3" descr="iо.jpg">
            <a:extLst>
              <a:ext uri="{FF2B5EF4-FFF2-40B4-BE49-F238E27FC236}">
                <a16:creationId xmlns:a16="http://schemas.microsoft.com/office/drawing/2014/main" id="{7B48F7BA-26B3-47CD-A077-7004E73D16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Заголовок 2">
            <a:extLst>
              <a:ext uri="{FF2B5EF4-FFF2-40B4-BE49-F238E27FC236}">
                <a16:creationId xmlns:a16="http://schemas.microsoft.com/office/drawing/2014/main" id="{DA0FF072-D10A-4A92-AEB6-8E265C6B21A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60350"/>
            <a:ext cx="73628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600px-Вероятность_(Священные_скрижали)_by_Анн[1]">
            <a:extLst>
              <a:ext uri="{FF2B5EF4-FFF2-40B4-BE49-F238E27FC236}">
                <a16:creationId xmlns:a16="http://schemas.microsoft.com/office/drawing/2014/main" id="{B23AAC0E-FCA3-4BF3-ACA8-6F7C332E708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583488" y="5013325"/>
            <a:ext cx="156051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5">
            <a:extLst>
              <a:ext uri="{FF2B5EF4-FFF2-40B4-BE49-F238E27FC236}">
                <a16:creationId xmlns:a16="http://schemas.microsoft.com/office/drawing/2014/main" id="{10596B8C-953F-4F4B-8868-780EC7D70943}"/>
              </a:ext>
            </a:extLst>
          </p:cNvPr>
          <p:cNvSpPr txBox="1">
            <a:spLocks noChangeArrowheads="1"/>
          </p:cNvSpPr>
          <p:nvPr/>
        </p:nvSpPr>
        <p:spPr bwMode="auto">
          <a:xfrm>
            <a:off x="207963" y="1817688"/>
            <a:ext cx="879475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lnSpc>
                <a:spcPct val="107000"/>
              </a:lnSpc>
            </a:pPr>
            <a:r>
              <a:rPr lang="ru-RU" altLang="ru-RU" sz="2200">
                <a:cs typeface="Times New Roman" panose="02020603050405020304" pitchFamily="18" charset="0"/>
              </a:rPr>
              <a:t>6) категории и перечень персональных данных, на обработку которых дается согласие субъекта персональных данных:</a:t>
            </a:r>
          </a:p>
          <a:p>
            <a:pPr algn="just" eaLnBrk="1" hangingPunct="1">
              <a:lnSpc>
                <a:spcPct val="107000"/>
              </a:lnSpc>
            </a:pPr>
            <a:r>
              <a:rPr lang="ru-RU" altLang="ru-RU" sz="2200">
                <a:cs typeface="Times New Roman" panose="02020603050405020304" pitchFamily="18" charset="0"/>
              </a:rPr>
              <a:t>персональные данные (фамилия, имя, отчество (при наличии), год, месяц, дата рождения, место рождения, адрес, семейное положение, образование, профессия, социальное положение, доходы, другая информация, относящаяся к субъекту персональных данных);</a:t>
            </a:r>
          </a:p>
          <a:p>
            <a:pPr algn="just" eaLnBrk="1" hangingPunct="1">
              <a:lnSpc>
                <a:spcPct val="107000"/>
              </a:lnSpc>
            </a:pPr>
            <a:r>
              <a:rPr lang="ru-RU" altLang="ru-RU" sz="2200">
                <a:cs typeface="Times New Roman" panose="02020603050405020304" pitchFamily="18" charset="0"/>
              </a:rPr>
              <a:t>специальные категории персональных данных (расовая, национальная принадлежности, политические взгляды, религиозные или философские убеждения, состояние здоровья, интимной жизни, сведения о судимости);</a:t>
            </a:r>
          </a:p>
          <a:p>
            <a:pPr algn="just" eaLnBrk="1" hangingPunct="1">
              <a:lnSpc>
                <a:spcPct val="107000"/>
              </a:lnSpc>
            </a:pPr>
            <a:r>
              <a:rPr lang="ru-RU" altLang="ru-RU" sz="2200">
                <a:cs typeface="Times New Roman" panose="02020603050405020304" pitchFamily="18" charset="0"/>
              </a:rPr>
              <a:t>биометрические персональные данные;</a:t>
            </a:r>
          </a:p>
          <a:p>
            <a:pPr algn="just" eaLnBrk="1" hangingPunct="1">
              <a:lnSpc>
                <a:spcPct val="107000"/>
              </a:lnSpc>
            </a:pPr>
            <a:endParaRPr lang="ru-RU" altLang="ru-RU" sz="2200">
              <a:cs typeface="Times New Roman" panose="02020603050405020304" pitchFamily="18" charset="0"/>
            </a:endParaRPr>
          </a:p>
          <a:p>
            <a:pPr algn="just" eaLnBrk="1" hangingPunct="1">
              <a:lnSpc>
                <a:spcPct val="107000"/>
              </a:lnSpc>
            </a:pPr>
            <a:endParaRPr lang="ru-RU" altLang="ru-RU" sz="2200">
              <a:cs typeface="Times New Roman" panose="02020603050405020304" pitchFamily="18" charset="0"/>
            </a:endParaRPr>
          </a:p>
        </p:txBody>
      </p:sp>
      <p:pic>
        <p:nvPicPr>
          <p:cNvPr id="17411" name="Рисунок 3" descr="iо.jpg">
            <a:extLst>
              <a:ext uri="{FF2B5EF4-FFF2-40B4-BE49-F238E27FC236}">
                <a16:creationId xmlns:a16="http://schemas.microsoft.com/office/drawing/2014/main" id="{EFD520D2-10A2-4AA6-A5D1-2A2A1DBB9E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7813"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3" descr="600px-Вероятность_(Священные_скрижали)_by_Анн[1]">
            <a:extLst>
              <a:ext uri="{FF2B5EF4-FFF2-40B4-BE49-F238E27FC236}">
                <a16:creationId xmlns:a16="http://schemas.microsoft.com/office/drawing/2014/main" id="{1950A38D-7D05-4704-B3DB-811811EC32A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05725" y="5157788"/>
            <a:ext cx="14382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Заголовок 2">
            <a:extLst>
              <a:ext uri="{FF2B5EF4-FFF2-40B4-BE49-F238E27FC236}">
                <a16:creationId xmlns:a16="http://schemas.microsoft.com/office/drawing/2014/main" id="{E04B80F1-C058-4EB1-B3F4-C64C62C2DFE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33375"/>
            <a:ext cx="73628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5" descr="600px-Вероятность_(Священные_скрижали)_by_Анн[1]">
            <a:extLst>
              <a:ext uri="{FF2B5EF4-FFF2-40B4-BE49-F238E27FC236}">
                <a16:creationId xmlns:a16="http://schemas.microsoft.com/office/drawing/2014/main" id="{02CB8505-C6B7-4566-B719-3745BB394F3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05725" y="5157788"/>
            <a:ext cx="14382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5">
            <a:extLst>
              <a:ext uri="{FF2B5EF4-FFF2-40B4-BE49-F238E27FC236}">
                <a16:creationId xmlns:a16="http://schemas.microsoft.com/office/drawing/2014/main" id="{F3A769F7-7145-479D-AE0E-282B831D65AC}"/>
              </a:ext>
            </a:extLst>
          </p:cNvPr>
          <p:cNvSpPr txBox="1">
            <a:spLocks noChangeArrowheads="1"/>
          </p:cNvSpPr>
          <p:nvPr/>
        </p:nvSpPr>
        <p:spPr bwMode="auto">
          <a:xfrm>
            <a:off x="174625" y="1527175"/>
            <a:ext cx="87947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lnSpc>
                <a:spcPct val="107000"/>
              </a:lnSpc>
            </a:pPr>
            <a:r>
              <a:rPr lang="ru-RU" altLang="ru-RU" sz="2200">
                <a:cs typeface="Times New Roman" panose="02020603050405020304" pitchFamily="18" charset="0"/>
              </a:rPr>
              <a:t>7) категории и перечень персональных данных, для обработки которых субъект персональных данных устанавливает условия и запреты, а также перечень устанавливаемых условий и запретов (заполняется по желанию субъекта персональных данных);</a:t>
            </a:r>
          </a:p>
          <a:p>
            <a:pPr algn="just" eaLnBrk="1" hangingPunct="1">
              <a:lnSpc>
                <a:spcPct val="107000"/>
              </a:lnSpc>
            </a:pPr>
            <a:r>
              <a:rPr lang="ru-RU" altLang="ru-RU" sz="2200">
                <a:cs typeface="Times New Roman" panose="02020603050405020304" pitchFamily="18" charset="0"/>
              </a:rPr>
              <a:t>8) условия, при которых полученные персональные данные могут передаваться оператором, осуществляющим обработку персональных данных, только по его внутренней сети, обеспечивающей доступ к информации лишь для строго определенных сотрудников, либо с использованием информационно-телекоммуникационных сетей, либо без передачи полученных персональных данных (заполняется по желанию субъекта персональных данных);</a:t>
            </a:r>
          </a:p>
          <a:p>
            <a:pPr algn="just" eaLnBrk="1" hangingPunct="1">
              <a:lnSpc>
                <a:spcPct val="107000"/>
              </a:lnSpc>
            </a:pPr>
            <a:r>
              <a:rPr lang="ru-RU" altLang="ru-RU" sz="2200">
                <a:cs typeface="Times New Roman" panose="02020603050405020304" pitchFamily="18" charset="0"/>
              </a:rPr>
              <a:t>9) срок действия согласия.</a:t>
            </a:r>
          </a:p>
          <a:p>
            <a:pPr algn="just" eaLnBrk="1" hangingPunct="1">
              <a:lnSpc>
                <a:spcPct val="107000"/>
              </a:lnSpc>
            </a:pPr>
            <a:endParaRPr lang="ru-RU" altLang="ru-RU" sz="2000">
              <a:latin typeface="Calibri" panose="020F0502020204030204" pitchFamily="34" charset="0"/>
              <a:ea typeface="Calibri" panose="020F0502020204030204" pitchFamily="34" charset="0"/>
              <a:cs typeface="Times New Roman" panose="02020603050405020304" pitchFamily="18" charset="0"/>
            </a:endParaRPr>
          </a:p>
        </p:txBody>
      </p:sp>
      <p:pic>
        <p:nvPicPr>
          <p:cNvPr id="18435" name="Рисунок 3" descr="iо.jpg">
            <a:extLst>
              <a:ext uri="{FF2B5EF4-FFF2-40B4-BE49-F238E27FC236}">
                <a16:creationId xmlns:a16="http://schemas.microsoft.com/office/drawing/2014/main" id="{AFA6E1A6-C029-435A-A9E5-45FAC99144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7813"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600px-Вероятность_(Священные_скрижали)_by_Анн[1]">
            <a:extLst>
              <a:ext uri="{FF2B5EF4-FFF2-40B4-BE49-F238E27FC236}">
                <a16:creationId xmlns:a16="http://schemas.microsoft.com/office/drawing/2014/main" id="{3FE8A361-EFE0-4774-A38E-15538A4F011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40650" y="5199063"/>
            <a:ext cx="140335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Заголовок 2">
            <a:extLst>
              <a:ext uri="{FF2B5EF4-FFF2-40B4-BE49-F238E27FC236}">
                <a16:creationId xmlns:a16="http://schemas.microsoft.com/office/drawing/2014/main" id="{55261E4A-3F12-402C-895D-5827EDF6F97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44488"/>
            <a:ext cx="736282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1483</TotalTime>
  <Words>1980</Words>
  <Application>Microsoft Office PowerPoint</Application>
  <PresentationFormat>Экран (4:3)</PresentationFormat>
  <Paragraphs>108</Paragraphs>
  <Slides>27</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27</vt:i4>
      </vt:variant>
    </vt:vector>
  </HeadingPairs>
  <TitlesOfParts>
    <vt:vector size="35" baseType="lpstr">
      <vt:lpstr>Arial</vt:lpstr>
      <vt:lpstr>Calibri</vt:lpstr>
      <vt:lpstr>Lucida Sans Unicode</vt:lpstr>
      <vt:lpstr>Times New Roman</vt:lpstr>
      <vt:lpstr>Verdana</vt:lpstr>
      <vt:lpstr>Wingdings 2</vt:lpstr>
      <vt:lpstr>Wingdings 3</vt:lpstr>
      <vt:lpstr>Открытая</vt:lpstr>
      <vt:lpstr>Изменения в законодательстве об обработке персональных данных </vt:lpstr>
      <vt:lpstr>Рассматриваемые вопросы</vt:lpstr>
      <vt:lpstr>Согласие  на распространение персональных данных</vt:lpstr>
      <vt:lpstr> Согласие  на распространение персональных данных </vt:lpstr>
      <vt:lpstr> Согласие  на распространение персональных данных </vt:lpstr>
      <vt:lpstr> Согласие на распространение персональных данных должно содержать: </vt:lpstr>
      <vt:lpstr>Презентация PowerPoint</vt:lpstr>
      <vt:lpstr>Презентация PowerPoint</vt:lpstr>
      <vt:lpstr>Презентация PowerPoint</vt:lpstr>
      <vt:lpstr>    Согласие на распространение персональных данных </vt:lpstr>
      <vt:lpstr> Согласие на распространение персональных данных </vt:lpstr>
      <vt:lpstr> Согласие  на распространение персональных данных </vt:lpstr>
      <vt:lpstr>Согласие  на распространение персональных данных</vt:lpstr>
      <vt:lpstr>Согласие  на распространение персональных данных</vt:lpstr>
      <vt:lpstr>Согласие  на распространение персональных данных</vt:lpstr>
      <vt:lpstr>Согласие  на распространение персональных данных</vt:lpstr>
      <vt:lpstr>Согласие  на распространение персональных данных</vt:lpstr>
      <vt:lpstr>Согласие  на распространение персональных данных</vt:lpstr>
      <vt:lpstr>Согласие  на распространение персональных данных</vt:lpstr>
      <vt:lpstr>Согласие  на распространение персональных данных</vt:lpstr>
      <vt:lpstr>Согласие  на распространение персональных данных</vt:lpstr>
      <vt:lpstr>Согласие  на распространение персональных данных</vt:lpstr>
      <vt:lpstr>Согласие  на распространение персональных данных</vt:lpstr>
      <vt:lpstr>Государственный контроль за соответствием          обработки персональных  данных </vt:lpstr>
      <vt:lpstr>Государственный контроль за соответствием          обработки персональных  данных </vt:lpstr>
      <vt:lpstr>Административная ответственность  за административные правонарушения в области персональных данных</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Государственный контроль за соответствием обработки персональных данных требованиям законодательства Российской Федерации в области персональных данных</dc:title>
  <dc:creator>1</dc:creator>
  <cp:lastModifiedBy>Мельникова Анастасия Юрьевна</cp:lastModifiedBy>
  <cp:revision>144</cp:revision>
  <dcterms:created xsi:type="dcterms:W3CDTF">2017-07-19T02:26:50Z</dcterms:created>
  <dcterms:modified xsi:type="dcterms:W3CDTF">2024-02-01T07:36:55Z</dcterms:modified>
</cp:coreProperties>
</file>